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31" r:id="rId4"/>
    <p:sldMasterId id="2147484776" r:id="rId5"/>
  </p:sldMasterIdLst>
  <p:notesMasterIdLst>
    <p:notesMasterId r:id="rId55"/>
  </p:notesMasterIdLst>
  <p:handoutMasterIdLst>
    <p:handoutMasterId r:id="rId56"/>
  </p:handoutMasterIdLst>
  <p:sldIdLst>
    <p:sldId id="1808" r:id="rId6"/>
    <p:sldId id="1603" r:id="rId7"/>
    <p:sldId id="476" r:id="rId8"/>
    <p:sldId id="4306" r:id="rId9"/>
    <p:sldId id="4310" r:id="rId10"/>
    <p:sldId id="4311" r:id="rId11"/>
    <p:sldId id="4305" r:id="rId12"/>
    <p:sldId id="4327" r:id="rId13"/>
    <p:sldId id="4307" r:id="rId14"/>
    <p:sldId id="4302" r:id="rId15"/>
    <p:sldId id="4331" r:id="rId16"/>
    <p:sldId id="4332" r:id="rId17"/>
    <p:sldId id="4308" r:id="rId18"/>
    <p:sldId id="4309" r:id="rId19"/>
    <p:sldId id="4326" r:id="rId20"/>
    <p:sldId id="4328" r:id="rId21"/>
    <p:sldId id="4298" r:id="rId22"/>
    <p:sldId id="436" r:id="rId23"/>
    <p:sldId id="437" r:id="rId24"/>
    <p:sldId id="4299" r:id="rId25"/>
    <p:sldId id="4300" r:id="rId26"/>
    <p:sldId id="4315" r:id="rId27"/>
    <p:sldId id="1559" r:id="rId28"/>
    <p:sldId id="1560" r:id="rId29"/>
    <p:sldId id="1755" r:id="rId30"/>
    <p:sldId id="1756" r:id="rId31"/>
    <p:sldId id="4258" r:id="rId32"/>
    <p:sldId id="4259" r:id="rId33"/>
    <p:sldId id="464" r:id="rId34"/>
    <p:sldId id="4253" r:id="rId35"/>
    <p:sldId id="4260" r:id="rId36"/>
    <p:sldId id="4261" r:id="rId37"/>
    <p:sldId id="4316" r:id="rId38"/>
    <p:sldId id="4329" r:id="rId39"/>
    <p:sldId id="4265" r:id="rId40"/>
    <p:sldId id="4297" r:id="rId41"/>
    <p:sldId id="4301" r:id="rId42"/>
    <p:sldId id="4317" r:id="rId43"/>
    <p:sldId id="1659" r:id="rId44"/>
    <p:sldId id="1628" r:id="rId45"/>
    <p:sldId id="4318" r:id="rId46"/>
    <p:sldId id="4319" r:id="rId47"/>
    <p:sldId id="4320" r:id="rId48"/>
    <p:sldId id="4321" r:id="rId49"/>
    <p:sldId id="4322" r:id="rId50"/>
    <p:sldId id="4323" r:id="rId51"/>
    <p:sldId id="4330" r:id="rId52"/>
    <p:sldId id="4325" r:id="rId53"/>
    <p:sldId id="1532" r:id="rId5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s and Guidelines - Delete this section and slides before distributing" id="{A0252C9D-1D6B-42F9-BA63-F39DC4D8B635}">
          <p14:sldIdLst/>
        </p14:section>
        <p14:section name="Light Gray Template" id="{A073DAE3-B461-442F-A3D3-6642BD875E45}">
          <p14:sldIdLst>
            <p14:sldId id="1808"/>
            <p14:sldId id="1603"/>
          </p14:sldIdLst>
        </p14:section>
        <p14:section name="Default Section" id="{469C8132-2D69-4EBD-942A-71F95BEEDB89}">
          <p14:sldIdLst>
            <p14:sldId id="476"/>
            <p14:sldId id="4306"/>
            <p14:sldId id="4310"/>
            <p14:sldId id="4311"/>
            <p14:sldId id="4305"/>
            <p14:sldId id="4327"/>
            <p14:sldId id="4307"/>
            <p14:sldId id="4302"/>
            <p14:sldId id="4331"/>
            <p14:sldId id="4332"/>
            <p14:sldId id="4308"/>
            <p14:sldId id="4309"/>
            <p14:sldId id="4326"/>
            <p14:sldId id="4328"/>
          </p14:sldIdLst>
        </p14:section>
        <p14:section name="Sample - Light" id="{75A9D297-145F-D94F-A5AD-E47435A685B4}">
          <p14:sldIdLst>
            <p14:sldId id="4298"/>
            <p14:sldId id="436"/>
            <p14:sldId id="437"/>
            <p14:sldId id="4299"/>
            <p14:sldId id="4300"/>
            <p14:sldId id="4315"/>
            <p14:sldId id="1559"/>
            <p14:sldId id="1560"/>
            <p14:sldId id="1755"/>
            <p14:sldId id="1756"/>
            <p14:sldId id="4258"/>
            <p14:sldId id="4259"/>
            <p14:sldId id="464"/>
            <p14:sldId id="4253"/>
            <p14:sldId id="4260"/>
            <p14:sldId id="4261"/>
            <p14:sldId id="4316"/>
            <p14:sldId id="4329"/>
            <p14:sldId id="4265"/>
            <p14:sldId id="4297"/>
            <p14:sldId id="4301"/>
            <p14:sldId id="4317"/>
            <p14:sldId id="1659"/>
            <p14:sldId id="1628"/>
            <p14:sldId id="4318"/>
            <p14:sldId id="4319"/>
            <p14:sldId id="4320"/>
            <p14:sldId id="4321"/>
            <p14:sldId id="4322"/>
            <p14:sldId id="4323"/>
            <p14:sldId id="4330"/>
            <p14:sldId id="4325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0078D4"/>
    <a:srgbClr val="FFFFFF"/>
    <a:srgbClr val="1A1A1A"/>
    <a:srgbClr val="EAEAEA"/>
    <a:srgbClr val="107C10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27E69-40D7-409B-96AF-0D038F1A3E8F}" v="78" dt="2019-08-19T15:04:38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2109" autoAdjust="0"/>
  </p:normalViewPr>
  <p:slideViewPr>
    <p:cSldViewPr snapToGrid="0">
      <p:cViewPr varScale="1">
        <p:scale>
          <a:sx n="92" d="100"/>
          <a:sy n="92" d="100"/>
        </p:scale>
        <p:origin x="33" y="231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De Tender" userId="b54b6209-5f27-411f-8c6b-6b5d6b548771" providerId="ADAL" clId="{3F827E69-40D7-409B-96AF-0D038F1A3E8F}"/>
    <pc:docChg chg="undo custSel addSld delSld modSld sldOrd modSection">
      <pc:chgData name="Peter De Tender" userId="b54b6209-5f27-411f-8c6b-6b5d6b548771" providerId="ADAL" clId="{3F827E69-40D7-409B-96AF-0D038F1A3E8F}" dt="2019-08-19T15:08:47.809" v="2099" actId="2696"/>
      <pc:docMkLst>
        <pc:docMk/>
      </pc:docMkLst>
      <pc:sldChg chg="addSp modSp modTransition">
        <pc:chgData name="Peter De Tender" userId="b54b6209-5f27-411f-8c6b-6b5d6b548771" providerId="ADAL" clId="{3F827E69-40D7-409B-96AF-0D038F1A3E8F}" dt="2019-08-14T08:55:29.613" v="1728" actId="2711"/>
        <pc:sldMkLst>
          <pc:docMk/>
          <pc:sldMk cId="3984308328" sldId="436"/>
        </pc:sldMkLst>
        <pc:spChg chg="add mod">
          <ac:chgData name="Peter De Tender" userId="b54b6209-5f27-411f-8c6b-6b5d6b548771" providerId="ADAL" clId="{3F827E69-40D7-409B-96AF-0D038F1A3E8F}" dt="2019-08-14T08:42:23.846" v="1677" actId="1076"/>
          <ac:spMkLst>
            <pc:docMk/>
            <pc:sldMk cId="3984308328" sldId="436"/>
            <ac:spMk id="2" creationId="{3FC1C5A5-C0DD-4BC6-B0EA-9FE223661822}"/>
          </ac:spMkLst>
        </pc:spChg>
        <pc:spChg chg="mod">
          <ac:chgData name="Peter De Tender" userId="b54b6209-5f27-411f-8c6b-6b5d6b548771" providerId="ADAL" clId="{3F827E69-40D7-409B-96AF-0D038F1A3E8F}" dt="2019-08-14T08:53:24.874" v="1707" actId="1076"/>
          <ac:spMkLst>
            <pc:docMk/>
            <pc:sldMk cId="3984308328" sldId="436"/>
            <ac:spMk id="3" creationId="{759108DF-D9DA-4093-9635-6E4EB08D8D07}"/>
          </ac:spMkLst>
        </pc:spChg>
        <pc:spChg chg="mod">
          <ac:chgData name="Peter De Tender" userId="b54b6209-5f27-411f-8c6b-6b5d6b548771" providerId="ADAL" clId="{3F827E69-40D7-409B-96AF-0D038F1A3E8F}" dt="2019-08-14T08:37:22.223" v="1648" actId="255"/>
          <ac:spMkLst>
            <pc:docMk/>
            <pc:sldMk cId="3984308328" sldId="436"/>
            <ac:spMk id="4" creationId="{ADC47283-4DBC-4367-8EBB-589CF718B6DC}"/>
          </ac:spMkLst>
        </pc:spChg>
        <pc:spChg chg="mod">
          <ac:chgData name="Peter De Tender" userId="b54b6209-5f27-411f-8c6b-6b5d6b548771" providerId="ADAL" clId="{3F827E69-40D7-409B-96AF-0D038F1A3E8F}" dt="2019-08-14T08:55:29.613" v="1728" actId="2711"/>
          <ac:spMkLst>
            <pc:docMk/>
            <pc:sldMk cId="3984308328" sldId="436"/>
            <ac:spMk id="39" creationId="{61F4C577-AE67-431F-92C4-6E17BA59D6B8}"/>
          </ac:spMkLst>
        </pc:spChg>
      </pc:sldChg>
      <pc:sldChg chg="addSp modSp modTransition">
        <pc:chgData name="Peter De Tender" userId="b54b6209-5f27-411f-8c6b-6b5d6b548771" providerId="ADAL" clId="{3F827E69-40D7-409B-96AF-0D038F1A3E8F}" dt="2019-08-14T09:04:01.078" v="1760" actId="1076"/>
        <pc:sldMkLst>
          <pc:docMk/>
          <pc:sldMk cId="2820329776" sldId="437"/>
        </pc:sldMkLst>
        <pc:spChg chg="mod">
          <ac:chgData name="Peter De Tender" userId="b54b6209-5f27-411f-8c6b-6b5d6b548771" providerId="ADAL" clId="{3F827E69-40D7-409B-96AF-0D038F1A3E8F}" dt="2019-08-14T09:04:01.078" v="1760" actId="1076"/>
          <ac:spMkLst>
            <pc:docMk/>
            <pc:sldMk cId="2820329776" sldId="437"/>
            <ac:spMk id="4" creationId="{784DA59D-97A0-4D05-BE0E-19227A1DF11A}"/>
          </ac:spMkLst>
        </pc:spChg>
        <pc:spChg chg="add">
          <ac:chgData name="Peter De Tender" userId="b54b6209-5f27-411f-8c6b-6b5d6b548771" providerId="ADAL" clId="{3F827E69-40D7-409B-96AF-0D038F1A3E8F}" dt="2019-08-14T08:51:43.010" v="1691"/>
          <ac:spMkLst>
            <pc:docMk/>
            <pc:sldMk cId="2820329776" sldId="437"/>
            <ac:spMk id="5" creationId="{48EF484C-0F3A-4C49-A7F7-674F7359B415}"/>
          </ac:spMkLst>
        </pc:spChg>
        <pc:spChg chg="mod">
          <ac:chgData name="Peter De Tender" userId="b54b6209-5f27-411f-8c6b-6b5d6b548771" providerId="ADAL" clId="{3F827E69-40D7-409B-96AF-0D038F1A3E8F}" dt="2019-08-14T08:53:50.895" v="1720" actId="20577"/>
          <ac:spMkLst>
            <pc:docMk/>
            <pc:sldMk cId="2820329776" sldId="437"/>
            <ac:spMk id="6" creationId="{C6E84903-B46F-458E-8DD3-6CAF1A7BCF48}"/>
          </ac:spMkLst>
        </pc:spChg>
        <pc:spChg chg="mod">
          <ac:chgData name="Peter De Tender" userId="b54b6209-5f27-411f-8c6b-6b5d6b548771" providerId="ADAL" clId="{3F827E69-40D7-409B-96AF-0D038F1A3E8F}" dt="2019-08-14T08:55:41.957" v="1729" actId="2711"/>
          <ac:spMkLst>
            <pc:docMk/>
            <pc:sldMk cId="2820329776" sldId="437"/>
            <ac:spMk id="39" creationId="{61F4C577-AE67-431F-92C4-6E17BA59D6B8}"/>
          </ac:spMkLst>
        </pc:spChg>
      </pc:sldChg>
      <pc:sldChg chg="modSp">
        <pc:chgData name="Peter De Tender" userId="b54b6209-5f27-411f-8c6b-6b5d6b548771" providerId="ADAL" clId="{3F827E69-40D7-409B-96AF-0D038F1A3E8F}" dt="2019-08-14T09:26:29.963" v="2030" actId="20577"/>
        <pc:sldMkLst>
          <pc:docMk/>
          <pc:sldMk cId="4024959927" sldId="464"/>
        </pc:sldMkLst>
        <pc:spChg chg="mod">
          <ac:chgData name="Peter De Tender" userId="b54b6209-5f27-411f-8c6b-6b5d6b548771" providerId="ADAL" clId="{3F827E69-40D7-409B-96AF-0D038F1A3E8F}" dt="2019-08-14T09:01:14.235" v="1736" actId="207"/>
          <ac:spMkLst>
            <pc:docMk/>
            <pc:sldMk cId="4024959927" sldId="464"/>
            <ac:spMk id="3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26:29.963" v="2030" actId="20577"/>
          <ac:spMkLst>
            <pc:docMk/>
            <pc:sldMk cId="4024959927" sldId="464"/>
            <ac:spMk id="8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2:10.355" v="1748" actId="1076"/>
          <ac:spMkLst>
            <pc:docMk/>
            <pc:sldMk cId="4024959927" sldId="464"/>
            <ac:spMk id="9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20.672" v="1737" actId="207"/>
          <ac:spMkLst>
            <pc:docMk/>
            <pc:sldMk cId="4024959927" sldId="464"/>
            <ac:spMk id="15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36.456" v="1739" actId="207"/>
          <ac:spMkLst>
            <pc:docMk/>
            <pc:sldMk cId="4024959927" sldId="464"/>
            <ac:spMk id="18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42.030" v="1740" actId="207"/>
          <ac:spMkLst>
            <pc:docMk/>
            <pc:sldMk cId="4024959927" sldId="464"/>
            <ac:spMk id="20" creationId="{00000000-0000-0000-0000-000000000000}"/>
          </ac:spMkLst>
        </pc:spChg>
      </pc:sldChg>
      <pc:sldChg chg="del">
        <pc:chgData name="Peter De Tender" userId="b54b6209-5f27-411f-8c6b-6b5d6b548771" providerId="ADAL" clId="{3F827E69-40D7-409B-96AF-0D038F1A3E8F}" dt="2019-08-19T15:08:47.405" v="2081" actId="2696"/>
        <pc:sldMkLst>
          <pc:docMk/>
          <pc:sldMk cId="1995050349" sldId="1523"/>
        </pc:sldMkLst>
      </pc:sldChg>
      <pc:sldChg chg="del">
        <pc:chgData name="Peter De Tender" userId="b54b6209-5f27-411f-8c6b-6b5d6b548771" providerId="ADAL" clId="{3F827E69-40D7-409B-96AF-0D038F1A3E8F}" dt="2019-08-19T15:08:47.506" v="2082" actId="2696"/>
        <pc:sldMkLst>
          <pc:docMk/>
          <pc:sldMk cId="1811665972" sldId="1524"/>
        </pc:sldMkLst>
      </pc:sldChg>
      <pc:sldChg chg="del">
        <pc:chgData name="Peter De Tender" userId="b54b6209-5f27-411f-8c6b-6b5d6b548771" providerId="ADAL" clId="{3F827E69-40D7-409B-96AF-0D038F1A3E8F}" dt="2019-08-19T15:08:47.639" v="2088" actId="2696"/>
        <pc:sldMkLst>
          <pc:docMk/>
          <pc:sldMk cId="203203085" sldId="1527"/>
        </pc:sldMkLst>
      </pc:sldChg>
      <pc:sldChg chg="del">
        <pc:chgData name="Peter De Tender" userId="b54b6209-5f27-411f-8c6b-6b5d6b548771" providerId="ADAL" clId="{3F827E69-40D7-409B-96AF-0D038F1A3E8F}" dt="2019-08-19T15:08:47.659" v="2090" actId="2696"/>
        <pc:sldMkLst>
          <pc:docMk/>
          <pc:sldMk cId="242452099" sldId="1528"/>
        </pc:sldMkLst>
      </pc:sldChg>
      <pc:sldChg chg="del">
        <pc:chgData name="Peter De Tender" userId="b54b6209-5f27-411f-8c6b-6b5d6b548771" providerId="ADAL" clId="{3F827E69-40D7-409B-96AF-0D038F1A3E8F}" dt="2019-08-19T15:08:47.697" v="2092" actId="2696"/>
        <pc:sldMkLst>
          <pc:docMk/>
          <pc:sldMk cId="3249496989" sldId="1529"/>
        </pc:sldMkLst>
      </pc:sldChg>
      <pc:sldChg chg="del">
        <pc:chgData name="Peter De Tender" userId="b54b6209-5f27-411f-8c6b-6b5d6b548771" providerId="ADAL" clId="{3F827E69-40D7-409B-96AF-0D038F1A3E8F}" dt="2019-08-19T15:08:47.722" v="2094" actId="2696"/>
        <pc:sldMkLst>
          <pc:docMk/>
          <pc:sldMk cId="1041029672" sldId="1530"/>
        </pc:sldMkLst>
      </pc:sldChg>
      <pc:sldChg chg="del">
        <pc:chgData name="Peter De Tender" userId="b54b6209-5f27-411f-8c6b-6b5d6b548771" providerId="ADAL" clId="{3F827E69-40D7-409B-96AF-0D038F1A3E8F}" dt="2019-08-19T15:08:47.774" v="2096" actId="2696"/>
        <pc:sldMkLst>
          <pc:docMk/>
          <pc:sldMk cId="1789865309" sldId="1531"/>
        </pc:sldMkLst>
      </pc:sldChg>
      <pc:sldChg chg="ord">
        <pc:chgData name="Peter De Tender" userId="b54b6209-5f27-411f-8c6b-6b5d6b548771" providerId="ADAL" clId="{3F827E69-40D7-409B-96AF-0D038F1A3E8F}" dt="2019-08-19T15:04:38.308" v="2074"/>
        <pc:sldMkLst>
          <pc:docMk/>
          <pc:sldMk cId="2402828649" sldId="1532"/>
        </pc:sldMkLst>
      </pc:sldChg>
      <pc:sldChg chg="del">
        <pc:chgData name="Peter De Tender" userId="b54b6209-5f27-411f-8c6b-6b5d6b548771" providerId="ADAL" clId="{3F827E69-40D7-409B-96AF-0D038F1A3E8F}" dt="2019-08-19T15:08:47.352" v="2079" actId="2696"/>
        <pc:sldMkLst>
          <pc:docMk/>
          <pc:sldMk cId="895908902" sldId="1548"/>
        </pc:sldMkLst>
      </pc:sldChg>
      <pc:sldChg chg="modSp">
        <pc:chgData name="Peter De Tender" userId="b54b6209-5f27-411f-8c6b-6b5d6b548771" providerId="ADAL" clId="{3F827E69-40D7-409B-96AF-0D038F1A3E8F}" dt="2019-08-14T09:28:52.172" v="2049" actId="255"/>
        <pc:sldMkLst>
          <pc:docMk/>
          <pc:sldMk cId="3549556956" sldId="1628"/>
        </pc:sldMkLst>
        <pc:spChg chg="mod">
          <ac:chgData name="Peter De Tender" userId="b54b6209-5f27-411f-8c6b-6b5d6b548771" providerId="ADAL" clId="{3F827E69-40D7-409B-96AF-0D038F1A3E8F}" dt="2019-08-14T09:28:52.172" v="2049" actId="255"/>
          <ac:spMkLst>
            <pc:docMk/>
            <pc:sldMk cId="3549556956" sldId="1628"/>
            <ac:spMk id="3" creationId="{9BC364BE-20ED-4594-816B-CE43533A0B1E}"/>
          </ac:spMkLst>
        </pc:spChg>
      </pc:sldChg>
      <pc:sldChg chg="del">
        <pc:chgData name="Peter De Tender" userId="b54b6209-5f27-411f-8c6b-6b5d6b548771" providerId="ADAL" clId="{3F827E69-40D7-409B-96AF-0D038F1A3E8F}" dt="2019-08-19T15:08:47.370" v="2080" actId="2696"/>
        <pc:sldMkLst>
          <pc:docMk/>
          <pc:sldMk cId="3188989622" sldId="1635"/>
        </pc:sldMkLst>
      </pc:sldChg>
      <pc:sldChg chg="modSp">
        <pc:chgData name="Peter De Tender" userId="b54b6209-5f27-411f-8c6b-6b5d6b548771" providerId="ADAL" clId="{3F827E69-40D7-409B-96AF-0D038F1A3E8F}" dt="2019-08-14T09:28:37.083" v="2047" actId="255"/>
        <pc:sldMkLst>
          <pc:docMk/>
          <pc:sldMk cId="435613271" sldId="1659"/>
        </pc:sldMkLst>
        <pc:spChg chg="mod">
          <ac:chgData name="Peter De Tender" userId="b54b6209-5f27-411f-8c6b-6b5d6b548771" providerId="ADAL" clId="{3F827E69-40D7-409B-96AF-0D038F1A3E8F}" dt="2019-08-14T09:28:37.083" v="2047" actId="255"/>
          <ac:spMkLst>
            <pc:docMk/>
            <pc:sldMk cId="435613271" sldId="1659"/>
            <ac:spMk id="24" creationId="{FDCAB577-1EEF-4E60-A4D5-D31CE79F7FC2}"/>
          </ac:spMkLst>
        </pc:spChg>
      </pc:sldChg>
      <pc:sldChg chg="del">
        <pc:chgData name="Peter De Tender" userId="b54b6209-5f27-411f-8c6b-6b5d6b548771" providerId="ADAL" clId="{3F827E69-40D7-409B-96AF-0D038F1A3E8F}" dt="2019-08-19T15:08:47.312" v="2077" actId="2696"/>
        <pc:sldMkLst>
          <pc:docMk/>
          <pc:sldMk cId="3957722359" sldId="1660"/>
        </pc:sldMkLst>
      </pc:sldChg>
      <pc:sldChg chg="del">
        <pc:chgData name="Peter De Tender" userId="b54b6209-5f27-411f-8c6b-6b5d6b548771" providerId="ADAL" clId="{3F827E69-40D7-409B-96AF-0D038F1A3E8F}" dt="2019-08-19T15:08:47.327" v="2078" actId="2696"/>
        <pc:sldMkLst>
          <pc:docMk/>
          <pc:sldMk cId="1793706927" sldId="1670"/>
        </pc:sldMkLst>
      </pc:sldChg>
      <pc:sldChg chg="del">
        <pc:chgData name="Peter De Tender" userId="b54b6209-5f27-411f-8c6b-6b5d6b548771" providerId="ADAL" clId="{3F827E69-40D7-409B-96AF-0D038F1A3E8F}" dt="2019-08-19T15:08:47.575" v="2084" actId="2696"/>
        <pc:sldMkLst>
          <pc:docMk/>
          <pc:sldMk cId="1385213503" sldId="1802"/>
        </pc:sldMkLst>
      </pc:sldChg>
      <pc:sldChg chg="del">
        <pc:chgData name="Peter De Tender" userId="b54b6209-5f27-411f-8c6b-6b5d6b548771" providerId="ADAL" clId="{3F827E69-40D7-409B-96AF-0D038F1A3E8F}" dt="2019-08-19T15:08:47.604" v="2085" actId="2696"/>
        <pc:sldMkLst>
          <pc:docMk/>
          <pc:sldMk cId="2605536240" sldId="1803"/>
        </pc:sldMkLst>
      </pc:sldChg>
      <pc:sldChg chg="del">
        <pc:chgData name="Peter De Tender" userId="b54b6209-5f27-411f-8c6b-6b5d6b548771" providerId="ADAL" clId="{3F827E69-40D7-409B-96AF-0D038F1A3E8F}" dt="2019-08-19T15:08:47.622" v="2086" actId="2696"/>
        <pc:sldMkLst>
          <pc:docMk/>
          <pc:sldMk cId="737538867" sldId="1804"/>
        </pc:sldMkLst>
      </pc:sldChg>
      <pc:sldChg chg="del">
        <pc:chgData name="Peter De Tender" userId="b54b6209-5f27-411f-8c6b-6b5d6b548771" providerId="ADAL" clId="{3F827E69-40D7-409B-96AF-0D038F1A3E8F}" dt="2019-08-19T15:08:47.805" v="2098" actId="2696"/>
        <pc:sldMkLst>
          <pc:docMk/>
          <pc:sldMk cId="829152042" sldId="1807"/>
        </pc:sldMkLst>
      </pc:sldChg>
      <pc:sldChg chg="modSp">
        <pc:chgData name="Peter De Tender" userId="b54b6209-5f27-411f-8c6b-6b5d6b548771" providerId="ADAL" clId="{3F827E69-40D7-409B-96AF-0D038F1A3E8F}" dt="2019-08-15T14:35:19.271" v="2068" actId="20577"/>
        <pc:sldMkLst>
          <pc:docMk/>
          <pc:sldMk cId="2432811990" sldId="1808"/>
        </pc:sldMkLst>
        <pc:spChg chg="mod">
          <ac:chgData name="Peter De Tender" userId="b54b6209-5f27-411f-8c6b-6b5d6b548771" providerId="ADAL" clId="{3F827E69-40D7-409B-96AF-0D038F1A3E8F}" dt="2019-08-15T14:35:19.271" v="2068" actId="20577"/>
          <ac:spMkLst>
            <pc:docMk/>
            <pc:sldMk cId="2432811990" sldId="1808"/>
            <ac:spMk id="5" creationId="{CA8D3961-91D4-4041-9455-6E5EBC1A175C}"/>
          </ac:spMkLst>
        </pc:spChg>
      </pc:sldChg>
      <pc:sldChg chg="modSp">
        <pc:chgData name="Peter De Tender" userId="b54b6209-5f27-411f-8c6b-6b5d6b548771" providerId="ADAL" clId="{3F827E69-40D7-409B-96AF-0D038F1A3E8F}" dt="2019-08-14T09:26:52.423" v="2034" actId="14100"/>
        <pc:sldMkLst>
          <pc:docMk/>
          <pc:sldMk cId="669778295" sldId="4253"/>
        </pc:sldMkLst>
        <pc:spChg chg="mod">
          <ac:chgData name="Peter De Tender" userId="b54b6209-5f27-411f-8c6b-6b5d6b548771" providerId="ADAL" clId="{3F827E69-40D7-409B-96AF-0D038F1A3E8F}" dt="2019-08-14T09:26:52.423" v="2034" actId="14100"/>
          <ac:spMkLst>
            <pc:docMk/>
            <pc:sldMk cId="669778295" sldId="4253"/>
            <ac:spMk id="25" creationId="{09E95076-250C-46F9-A58A-A8139A9C7757}"/>
          </ac:spMkLst>
        </pc:spChg>
      </pc:sldChg>
      <pc:sldChg chg="modSp modAnim">
        <pc:chgData name="Peter De Tender" userId="b54b6209-5f27-411f-8c6b-6b5d6b548771" providerId="ADAL" clId="{3F827E69-40D7-409B-96AF-0D038F1A3E8F}" dt="2019-08-14T09:25:53.438" v="2020" actId="207"/>
        <pc:sldMkLst>
          <pc:docMk/>
          <pc:sldMk cId="831026375" sldId="4258"/>
        </pc:sldMkLst>
        <pc:spChg chg="mod">
          <ac:chgData name="Peter De Tender" userId="b54b6209-5f27-411f-8c6b-6b5d6b548771" providerId="ADAL" clId="{3F827E69-40D7-409B-96AF-0D038F1A3E8F}" dt="2019-08-14T09:25:34.428" v="2017" actId="207"/>
          <ac:spMkLst>
            <pc:docMk/>
            <pc:sldMk cId="831026375" sldId="4258"/>
            <ac:spMk id="6" creationId="{7FF5961C-F168-4DAC-9FEB-60631A01A955}"/>
          </ac:spMkLst>
        </pc:spChg>
        <pc:spChg chg="mod">
          <ac:chgData name="Peter De Tender" userId="b54b6209-5f27-411f-8c6b-6b5d6b548771" providerId="ADAL" clId="{3F827E69-40D7-409B-96AF-0D038F1A3E8F}" dt="2019-08-14T09:25:53.438" v="2020" actId="207"/>
          <ac:spMkLst>
            <pc:docMk/>
            <pc:sldMk cId="831026375" sldId="4258"/>
            <ac:spMk id="8" creationId="{48982F3B-5D93-4F8E-A749-EE386B5A8639}"/>
          </ac:spMkLst>
        </pc:spChg>
        <pc:spChg chg="mod">
          <ac:chgData name="Peter De Tender" userId="b54b6209-5f27-411f-8c6b-6b5d6b548771" providerId="ADAL" clId="{3F827E69-40D7-409B-96AF-0D038F1A3E8F}" dt="2019-08-14T09:25:21.680" v="2016" actId="14100"/>
          <ac:spMkLst>
            <pc:docMk/>
            <pc:sldMk cId="831026375" sldId="4258"/>
            <ac:spMk id="25" creationId="{09E95076-250C-46F9-A58A-A8139A9C7757}"/>
          </ac:spMkLst>
        </pc:spChg>
        <pc:spChg chg="mod">
          <ac:chgData name="Peter De Tender" userId="b54b6209-5f27-411f-8c6b-6b5d6b548771" providerId="ADAL" clId="{3F827E69-40D7-409B-96AF-0D038F1A3E8F}" dt="2019-08-14T09:25:37.941" v="2018" actId="207"/>
          <ac:spMkLst>
            <pc:docMk/>
            <pc:sldMk cId="831026375" sldId="4258"/>
            <ac:spMk id="100" creationId="{176EC09B-A59B-4158-B447-8BE0565E06C7}"/>
          </ac:spMkLst>
        </pc:spChg>
        <pc:spChg chg="mod">
          <ac:chgData name="Peter De Tender" userId="b54b6209-5f27-411f-8c6b-6b5d6b548771" providerId="ADAL" clId="{3F827E69-40D7-409B-96AF-0D038F1A3E8F}" dt="2019-08-14T09:25:45.120" v="2019" actId="207"/>
          <ac:spMkLst>
            <pc:docMk/>
            <pc:sldMk cId="831026375" sldId="4258"/>
            <ac:spMk id="118" creationId="{C1D12F56-990C-4992-938C-17ABBAFA08F3}"/>
          </ac:spMkLst>
        </pc:spChg>
        <pc:grpChg chg="mod">
          <ac:chgData name="Peter De Tender" userId="b54b6209-5f27-411f-8c6b-6b5d6b548771" providerId="ADAL" clId="{3F827E69-40D7-409B-96AF-0D038F1A3E8F}" dt="2019-08-14T09:25:45.120" v="2019" actId="207"/>
          <ac:grpSpMkLst>
            <pc:docMk/>
            <pc:sldMk cId="831026375" sldId="4258"/>
            <ac:grpSpMk id="17" creationId="{27CEA3B7-8012-48ED-BB20-E203E895A1C1}"/>
          </ac:grpSpMkLst>
        </pc:grpChg>
      </pc:sldChg>
      <pc:sldChg chg="modSp">
        <pc:chgData name="Peter De Tender" userId="b54b6209-5f27-411f-8c6b-6b5d6b548771" providerId="ADAL" clId="{3F827E69-40D7-409B-96AF-0D038F1A3E8F}" dt="2019-08-14T09:26:11.195" v="2022" actId="27636"/>
        <pc:sldMkLst>
          <pc:docMk/>
          <pc:sldMk cId="1200256912" sldId="4259"/>
        </pc:sldMkLst>
        <pc:spChg chg="mod">
          <ac:chgData name="Peter De Tender" userId="b54b6209-5f27-411f-8c6b-6b5d6b548771" providerId="ADAL" clId="{3F827E69-40D7-409B-96AF-0D038F1A3E8F}" dt="2019-08-14T09:26:11.195" v="2022" actId="27636"/>
          <ac:spMkLst>
            <pc:docMk/>
            <pc:sldMk cId="1200256912" sldId="4259"/>
            <ac:spMk id="25" creationId="{09E95076-250C-46F9-A58A-A8139A9C7757}"/>
          </ac:spMkLst>
        </pc:spChg>
      </pc:sldChg>
      <pc:sldChg chg="modSp">
        <pc:chgData name="Peter De Tender" userId="b54b6209-5f27-411f-8c6b-6b5d6b548771" providerId="ADAL" clId="{3F827E69-40D7-409B-96AF-0D038F1A3E8F}" dt="2019-08-14T09:27:05.311" v="2037" actId="14100"/>
        <pc:sldMkLst>
          <pc:docMk/>
          <pc:sldMk cId="2193134020" sldId="4260"/>
        </pc:sldMkLst>
        <pc:spChg chg="mod">
          <ac:chgData name="Peter De Tender" userId="b54b6209-5f27-411f-8c6b-6b5d6b548771" providerId="ADAL" clId="{3F827E69-40D7-409B-96AF-0D038F1A3E8F}" dt="2019-08-14T09:27:05.311" v="2037" actId="14100"/>
          <ac:spMkLst>
            <pc:docMk/>
            <pc:sldMk cId="2193134020" sldId="4260"/>
            <ac:spMk id="2" creationId="{06EA7A99-9E45-41A7-8907-439947D12892}"/>
          </ac:spMkLst>
        </pc:spChg>
      </pc:sldChg>
      <pc:sldChg chg="modSp">
        <pc:chgData name="Peter De Tender" userId="b54b6209-5f27-411f-8c6b-6b5d6b548771" providerId="ADAL" clId="{3F827E69-40D7-409B-96AF-0D038F1A3E8F}" dt="2019-08-14T09:27:16.724" v="2038" actId="255"/>
        <pc:sldMkLst>
          <pc:docMk/>
          <pc:sldMk cId="3925310121" sldId="4261"/>
        </pc:sldMkLst>
        <pc:spChg chg="mod">
          <ac:chgData name="Peter De Tender" userId="b54b6209-5f27-411f-8c6b-6b5d6b548771" providerId="ADAL" clId="{3F827E69-40D7-409B-96AF-0D038F1A3E8F}" dt="2019-08-14T09:27:16.724" v="2038" actId="255"/>
          <ac:spMkLst>
            <pc:docMk/>
            <pc:sldMk cId="3925310121" sldId="4261"/>
            <ac:spMk id="32" creationId="{25BDE386-8551-407F-9D11-05D3620181B4}"/>
          </ac:spMkLst>
        </pc:spChg>
      </pc:sldChg>
      <pc:sldChg chg="modSp">
        <pc:chgData name="Peter De Tender" userId="b54b6209-5f27-411f-8c6b-6b5d6b548771" providerId="ADAL" clId="{3F827E69-40D7-409B-96AF-0D038F1A3E8F}" dt="2019-08-14T09:27:37.730" v="2040" actId="255"/>
        <pc:sldMkLst>
          <pc:docMk/>
          <pc:sldMk cId="3405347775" sldId="4265"/>
        </pc:sldMkLst>
        <pc:spChg chg="mod">
          <ac:chgData name="Peter De Tender" userId="b54b6209-5f27-411f-8c6b-6b5d6b548771" providerId="ADAL" clId="{3F827E69-40D7-409B-96AF-0D038F1A3E8F}" dt="2019-08-14T09:27:37.730" v="2040" actId="255"/>
          <ac:spMkLst>
            <pc:docMk/>
            <pc:sldMk cId="3405347775" sldId="4265"/>
            <ac:spMk id="6" creationId="{6E65329A-299D-4ACE-92E3-3084A3487AD2}"/>
          </ac:spMkLst>
        </pc:spChg>
      </pc:sldChg>
      <pc:sldChg chg="modSp">
        <pc:chgData name="Peter De Tender" userId="b54b6209-5f27-411f-8c6b-6b5d6b548771" providerId="ADAL" clId="{3F827E69-40D7-409B-96AF-0D038F1A3E8F}" dt="2019-08-14T09:27:45.917" v="2041" actId="255"/>
        <pc:sldMkLst>
          <pc:docMk/>
          <pc:sldMk cId="581628252" sldId="4297"/>
        </pc:sldMkLst>
        <pc:spChg chg="mod">
          <ac:chgData name="Peter De Tender" userId="b54b6209-5f27-411f-8c6b-6b5d6b548771" providerId="ADAL" clId="{3F827E69-40D7-409B-96AF-0D038F1A3E8F}" dt="2019-08-14T09:27:45.917" v="2041" actId="255"/>
          <ac:spMkLst>
            <pc:docMk/>
            <pc:sldMk cId="581628252" sldId="4297"/>
            <ac:spMk id="6" creationId="{6E65329A-299D-4ACE-92E3-3084A3487AD2}"/>
          </ac:spMkLst>
        </pc:spChg>
      </pc:sldChg>
      <pc:sldChg chg="modSp">
        <pc:chgData name="Peter De Tender" userId="b54b6209-5f27-411f-8c6b-6b5d6b548771" providerId="ADAL" clId="{3F827E69-40D7-409B-96AF-0D038F1A3E8F}" dt="2019-08-14T09:24:30.388" v="2013" actId="14100"/>
        <pc:sldMkLst>
          <pc:docMk/>
          <pc:sldMk cId="4029807519" sldId="4298"/>
        </pc:sldMkLst>
        <pc:spChg chg="mod">
          <ac:chgData name="Peter De Tender" userId="b54b6209-5f27-411f-8c6b-6b5d6b548771" providerId="ADAL" clId="{3F827E69-40D7-409B-96AF-0D038F1A3E8F}" dt="2019-08-14T09:24:30.388" v="2013" actId="14100"/>
          <ac:spMkLst>
            <pc:docMk/>
            <pc:sldMk cId="4029807519" sldId="4298"/>
            <ac:spMk id="11" creationId="{E63D0C2E-D5F5-4AC1-B90E-780B3FDA8D21}"/>
          </ac:spMkLst>
        </pc:spChg>
        <pc:spChg chg="mod">
          <ac:chgData name="Peter De Tender" userId="b54b6209-5f27-411f-8c6b-6b5d6b548771" providerId="ADAL" clId="{3F827E69-40D7-409B-96AF-0D038F1A3E8F}" dt="2019-08-14T09:24:07.882" v="2009" actId="12"/>
          <ac:spMkLst>
            <pc:docMk/>
            <pc:sldMk cId="4029807519" sldId="4298"/>
            <ac:spMk id="12" creationId="{B75ABF6E-BF99-4D62-B465-B1BEC02AFBCA}"/>
          </ac:spMkLst>
        </pc:spChg>
        <pc:spChg chg="mod">
          <ac:chgData name="Peter De Tender" userId="b54b6209-5f27-411f-8c6b-6b5d6b548771" providerId="ADAL" clId="{3F827E69-40D7-409B-96AF-0D038F1A3E8F}" dt="2019-08-14T09:04:15.664" v="1761" actId="207"/>
          <ac:spMkLst>
            <pc:docMk/>
            <pc:sldMk cId="4029807519" sldId="4298"/>
            <ac:spMk id="13" creationId="{6E0070F3-493B-486A-870C-AF2706522316}"/>
          </ac:spMkLst>
        </pc:spChg>
      </pc:sldChg>
      <pc:sldChg chg="addSp modSp">
        <pc:chgData name="Peter De Tender" userId="b54b6209-5f27-411f-8c6b-6b5d6b548771" providerId="ADAL" clId="{3F827E69-40D7-409B-96AF-0D038F1A3E8F}" dt="2019-08-14T08:56:03.298" v="1731" actId="255"/>
        <pc:sldMkLst>
          <pc:docMk/>
          <pc:sldMk cId="3441853195" sldId="4299"/>
        </pc:sldMkLst>
        <pc:spChg chg="add">
          <ac:chgData name="Peter De Tender" userId="b54b6209-5f27-411f-8c6b-6b5d6b548771" providerId="ADAL" clId="{3F827E69-40D7-409B-96AF-0D038F1A3E8F}" dt="2019-08-14T08:51:45.733" v="1692"/>
          <ac:spMkLst>
            <pc:docMk/>
            <pc:sldMk cId="3441853195" sldId="4299"/>
            <ac:spMk id="6" creationId="{60C14833-0236-48C2-B5CA-D4ED15BAE9DD}"/>
          </ac:spMkLst>
        </pc:spChg>
        <pc:spChg chg="mod">
          <ac:chgData name="Peter De Tender" userId="b54b6209-5f27-411f-8c6b-6b5d6b548771" providerId="ADAL" clId="{3F827E69-40D7-409B-96AF-0D038F1A3E8F}" dt="2019-08-14T08:55:10.592" v="1727" actId="20577"/>
          <ac:spMkLst>
            <pc:docMk/>
            <pc:sldMk cId="3441853195" sldId="4299"/>
            <ac:spMk id="7" creationId="{5A8A9BC3-4405-4FA5-8326-07388E5E5E15}"/>
          </ac:spMkLst>
        </pc:spChg>
        <pc:spChg chg="mod">
          <ac:chgData name="Peter De Tender" userId="b54b6209-5f27-411f-8c6b-6b5d6b548771" providerId="ADAL" clId="{3F827E69-40D7-409B-96AF-0D038F1A3E8F}" dt="2019-08-14T08:56:03.298" v="1731" actId="255"/>
          <ac:spMkLst>
            <pc:docMk/>
            <pc:sldMk cId="3441853195" sldId="4299"/>
            <ac:spMk id="39" creationId="{61F4C577-AE67-431F-92C4-6E17BA59D6B8}"/>
          </ac:spMkLst>
        </pc:spChg>
      </pc:sldChg>
      <pc:sldChg chg="modSp">
        <pc:chgData name="Peter De Tender" userId="b54b6209-5f27-411f-8c6b-6b5d6b548771" providerId="ADAL" clId="{3F827E69-40D7-409B-96AF-0D038F1A3E8F}" dt="2019-08-14T08:57:10.184" v="1735" actId="207"/>
        <pc:sldMkLst>
          <pc:docMk/>
          <pc:sldMk cId="2955945159" sldId="4300"/>
        </pc:sldMkLst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7" creationId="{0D734B7B-802B-4230-841D-FCEC1731D2B8}"/>
          </ac:spMkLst>
        </pc:spChg>
        <pc:spChg chg="mod">
          <ac:chgData name="Peter De Tender" userId="b54b6209-5f27-411f-8c6b-6b5d6b548771" providerId="ADAL" clId="{3F827E69-40D7-409B-96AF-0D038F1A3E8F}" dt="2019-08-14T08:56:46.506" v="1733" actId="207"/>
          <ac:spMkLst>
            <pc:docMk/>
            <pc:sldMk cId="2955945159" sldId="4300"/>
            <ac:spMk id="8" creationId="{01EC39A0-A0E0-411E-A796-2A5AE58FD50D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9" creationId="{18EBB2B8-34AC-41F4-A56F-61F205340C29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0" creationId="{211E8133-005A-4100-B408-626B502E6D06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1" creationId="{FBC6C3CA-7E10-45D9-A069-9F1EFBF975AD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2" creationId="{07AB1D2C-4AAE-4BDE-B744-F4CB40547938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3" creationId="{F876325E-6B67-4C06-AB03-00EF04F49D99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0" creationId="{E9E1F3A5-82F5-4D76-A1A1-CE15794B0798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1" creationId="{63045A96-3F2C-44B1-8277-33920CA04D53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2" creationId="{FEBBFFFF-1300-47A1-B4E7-D5FAABA13D04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3" creationId="{13C8DC86-4B42-4FFA-9D60-636301CCB334}"/>
          </ac:spMkLst>
        </pc:spChg>
        <pc:spChg chg="mod">
          <ac:chgData name="Peter De Tender" userId="b54b6209-5f27-411f-8c6b-6b5d6b548771" providerId="ADAL" clId="{3F827E69-40D7-409B-96AF-0D038F1A3E8F}" dt="2019-08-14T08:57:10.184" v="1735" actId="207"/>
          <ac:spMkLst>
            <pc:docMk/>
            <pc:sldMk cId="2955945159" sldId="4300"/>
            <ac:spMk id="59" creationId="{F9DBDF21-7F80-4425-80FC-CA56FE6CA850}"/>
          </ac:spMkLst>
        </pc:spChg>
      </pc:sldChg>
      <pc:sldChg chg="addSp delSp modSp modTransition">
        <pc:chgData name="Peter De Tender" userId="b54b6209-5f27-411f-8c6b-6b5d6b548771" providerId="ADAL" clId="{3F827E69-40D7-409B-96AF-0D038F1A3E8F}" dt="2019-08-14T09:28:03.096" v="2044" actId="1076"/>
        <pc:sldMkLst>
          <pc:docMk/>
          <pc:sldMk cId="1989510182" sldId="4301"/>
        </pc:sldMkLst>
        <pc:spChg chg="mod">
          <ac:chgData name="Peter De Tender" userId="b54b6209-5f27-411f-8c6b-6b5d6b548771" providerId="ADAL" clId="{3F827E69-40D7-409B-96AF-0D038F1A3E8F}" dt="2019-08-14T09:27:59.315" v="2043" actId="1076"/>
          <ac:spMkLst>
            <pc:docMk/>
            <pc:sldMk cId="1989510182" sldId="4301"/>
            <ac:spMk id="2" creationId="{3E8FC1C1-9F41-49E9-89D0-1F9E6A138E90}"/>
          </ac:spMkLst>
        </pc:spChg>
        <pc:spChg chg="mod">
          <ac:chgData name="Peter De Tender" userId="b54b6209-5f27-411f-8c6b-6b5d6b548771" providerId="ADAL" clId="{3F827E69-40D7-409B-96AF-0D038F1A3E8F}" dt="2019-08-14T09:28:03.096" v="2044" actId="1076"/>
          <ac:spMkLst>
            <pc:docMk/>
            <pc:sldMk cId="1989510182" sldId="4301"/>
            <ac:spMk id="4" creationId="{5A901BC3-3668-40A2-8023-5282A38E6E0F}"/>
          </ac:spMkLst>
        </pc:spChg>
        <pc:picChg chg="add del mod">
          <ac:chgData name="Peter De Tender" userId="b54b6209-5f27-411f-8c6b-6b5d6b548771" providerId="ADAL" clId="{3F827E69-40D7-409B-96AF-0D038F1A3E8F}" dt="2019-08-14T09:07:47.633" v="1785" actId="478"/>
          <ac:picMkLst>
            <pc:docMk/>
            <pc:sldMk cId="1989510182" sldId="4301"/>
            <ac:picMk id="1026" creationId="{892F821D-6DC1-492D-92CF-FB9C5CB66F2C}"/>
          </ac:picMkLst>
        </pc:picChg>
        <pc:picChg chg="add mod">
          <ac:chgData name="Peter De Tender" userId="b54b6209-5f27-411f-8c6b-6b5d6b548771" providerId="ADAL" clId="{3F827E69-40D7-409B-96AF-0D038F1A3E8F}" dt="2019-08-14T09:08:14.387" v="1792" actId="208"/>
          <ac:picMkLst>
            <pc:docMk/>
            <pc:sldMk cId="1989510182" sldId="4301"/>
            <ac:picMk id="1028" creationId="{0DF840EF-5D9D-4087-8C2F-0586E4B435AF}"/>
          </ac:picMkLst>
        </pc:picChg>
        <pc:picChg chg="add mod">
          <ac:chgData name="Peter De Tender" userId="b54b6209-5f27-411f-8c6b-6b5d6b548771" providerId="ADAL" clId="{3F827E69-40D7-409B-96AF-0D038F1A3E8F}" dt="2019-08-14T09:08:11.729" v="1791" actId="208"/>
          <ac:picMkLst>
            <pc:docMk/>
            <pc:sldMk cId="1989510182" sldId="4301"/>
            <ac:picMk id="1030" creationId="{10C035AA-F8C4-46A0-81AF-840410869187}"/>
          </ac:picMkLst>
        </pc:picChg>
      </pc:sldChg>
      <pc:sldChg chg="modSp">
        <pc:chgData name="Peter De Tender" userId="b54b6209-5f27-411f-8c6b-6b5d6b548771" providerId="ADAL" clId="{3F827E69-40D7-409B-96AF-0D038F1A3E8F}" dt="2019-08-14T08:22:26.229" v="573" actId="20577"/>
        <pc:sldMkLst>
          <pc:docMk/>
          <pc:sldMk cId="3415527255" sldId="4302"/>
        </pc:sldMkLst>
        <pc:spChg chg="mod">
          <ac:chgData name="Peter De Tender" userId="b54b6209-5f27-411f-8c6b-6b5d6b548771" providerId="ADAL" clId="{3F827E69-40D7-409B-96AF-0D038F1A3E8F}" dt="2019-08-14T08:22:26.229" v="573" actId="20577"/>
          <ac:spMkLst>
            <pc:docMk/>
            <pc:sldMk cId="3415527255" sldId="4302"/>
            <ac:spMk id="5" creationId="{6053C3A3-C193-482D-81CF-7C5E011CA030}"/>
          </ac:spMkLst>
        </pc:spChg>
      </pc:sldChg>
      <pc:sldChg chg="delSp modSp">
        <pc:chgData name="Peter De Tender" userId="b54b6209-5f27-411f-8c6b-6b5d6b548771" providerId="ADAL" clId="{3F827E69-40D7-409B-96AF-0D038F1A3E8F}" dt="2019-08-14T09:22:46.895" v="2005" actId="207"/>
        <pc:sldMkLst>
          <pc:docMk/>
          <pc:sldMk cId="3949473318" sldId="4305"/>
        </pc:sldMkLst>
        <pc:spChg chg="mod">
          <ac:chgData name="Peter De Tender" userId="b54b6209-5f27-411f-8c6b-6b5d6b548771" providerId="ADAL" clId="{3F827E69-40D7-409B-96AF-0D038F1A3E8F}" dt="2019-08-14T09:21:48.257" v="1983" actId="207"/>
          <ac:spMkLst>
            <pc:docMk/>
            <pc:sldMk cId="3949473318" sldId="4305"/>
            <ac:spMk id="4" creationId="{65022D7F-653A-494F-A715-E08A3E56C5B3}"/>
          </ac:spMkLst>
        </pc:spChg>
        <pc:spChg chg="mod">
          <ac:chgData name="Peter De Tender" userId="b54b6209-5f27-411f-8c6b-6b5d6b548771" providerId="ADAL" clId="{3F827E69-40D7-409B-96AF-0D038F1A3E8F}" dt="2019-08-14T09:21:48.257" v="1983" actId="207"/>
          <ac:spMkLst>
            <pc:docMk/>
            <pc:sldMk cId="3949473318" sldId="4305"/>
            <ac:spMk id="6" creationId="{CB2DEB99-EE36-4674-B7A1-6DE5A0E98B70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2" creationId="{EC223B0A-C8BB-40CA-97DA-6E941A6F83C1}"/>
          </ac:spMkLst>
        </pc:spChg>
        <pc:spChg chg="del mod">
          <ac:chgData name="Peter De Tender" userId="b54b6209-5f27-411f-8c6b-6b5d6b548771" providerId="ADAL" clId="{3F827E69-40D7-409B-96AF-0D038F1A3E8F}" dt="2019-08-14T09:22:18.330" v="1988" actId="478"/>
          <ac:spMkLst>
            <pc:docMk/>
            <pc:sldMk cId="3949473318" sldId="4305"/>
            <ac:spMk id="13" creationId="{7E5D4232-C515-49D9-AD37-7190FF967684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5" creationId="{B3D1FF82-A888-4270-B8B6-9500DFDBA2A0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6" creationId="{810A9475-EAAA-4687-B133-9B81718C4E2E}"/>
          </ac:spMkLst>
        </pc:spChg>
      </pc:sldChg>
      <pc:sldChg chg="modSp">
        <pc:chgData name="Peter De Tender" userId="b54b6209-5f27-411f-8c6b-6b5d6b548771" providerId="ADAL" clId="{3F827E69-40D7-409B-96AF-0D038F1A3E8F}" dt="2019-08-14T09:21:07.599" v="1980" actId="207"/>
        <pc:sldMkLst>
          <pc:docMk/>
          <pc:sldMk cId="3784648134" sldId="4306"/>
        </pc:sldMkLst>
        <pc:spChg chg="mod">
          <ac:chgData name="Peter De Tender" userId="b54b6209-5f27-411f-8c6b-6b5d6b548771" providerId="ADAL" clId="{3F827E69-40D7-409B-96AF-0D038F1A3E8F}" dt="2019-08-14T09:20:53.366" v="1978" actId="255"/>
          <ac:spMkLst>
            <pc:docMk/>
            <pc:sldMk cId="3784648134" sldId="4306"/>
            <ac:spMk id="6" creationId="{0E5B2340-4EA3-47E3-A78C-E8367BCAAD52}"/>
          </ac:spMkLst>
        </pc:spChg>
        <pc:spChg chg="mod">
          <ac:chgData name="Peter De Tender" userId="b54b6209-5f27-411f-8c6b-6b5d6b548771" providerId="ADAL" clId="{3F827E69-40D7-409B-96AF-0D038F1A3E8F}" dt="2019-08-14T09:21:07.599" v="1980" actId="207"/>
          <ac:spMkLst>
            <pc:docMk/>
            <pc:sldMk cId="3784648134" sldId="4306"/>
            <ac:spMk id="7" creationId="{CE4381E6-2D1E-4297-B3D2-A4F1A8488ADC}"/>
          </ac:spMkLst>
        </pc:spChg>
      </pc:sldChg>
      <pc:sldChg chg="modSp">
        <pc:chgData name="Peter De Tender" userId="b54b6209-5f27-411f-8c6b-6b5d6b548771" providerId="ADAL" clId="{3F827E69-40D7-409B-96AF-0D038F1A3E8F}" dt="2019-08-14T09:23:12.810" v="2006" actId="20577"/>
        <pc:sldMkLst>
          <pc:docMk/>
          <pc:sldMk cId="3285953195" sldId="4307"/>
        </pc:sldMkLst>
        <pc:spChg chg="mod">
          <ac:chgData name="Peter De Tender" userId="b54b6209-5f27-411f-8c6b-6b5d6b548771" providerId="ADAL" clId="{3F827E69-40D7-409B-96AF-0D038F1A3E8F}" dt="2019-08-14T09:23:12.810" v="2006" actId="20577"/>
          <ac:spMkLst>
            <pc:docMk/>
            <pc:sldMk cId="3285953195" sldId="4307"/>
            <ac:spMk id="5" creationId="{6053C3A3-C193-482D-81CF-7C5E011CA030}"/>
          </ac:spMkLst>
        </pc:spChg>
      </pc:sldChg>
      <pc:sldChg chg="modSp">
        <pc:chgData name="Peter De Tender" userId="b54b6209-5f27-411f-8c6b-6b5d6b548771" providerId="ADAL" clId="{3F827E69-40D7-409B-96AF-0D038F1A3E8F}" dt="2019-08-14T08:35:30.731" v="1637" actId="20577"/>
        <pc:sldMkLst>
          <pc:docMk/>
          <pc:sldMk cId="3247692089" sldId="4308"/>
        </pc:sldMkLst>
        <pc:spChg chg="mod">
          <ac:chgData name="Peter De Tender" userId="b54b6209-5f27-411f-8c6b-6b5d6b548771" providerId="ADAL" clId="{3F827E69-40D7-409B-96AF-0D038F1A3E8F}" dt="2019-08-14T08:35:30.731" v="1637" actId="20577"/>
          <ac:spMkLst>
            <pc:docMk/>
            <pc:sldMk cId="3247692089" sldId="4308"/>
            <ac:spMk id="5" creationId="{6053C3A3-C193-482D-81CF-7C5E011CA030}"/>
          </ac:spMkLst>
        </pc:spChg>
      </pc:sldChg>
      <pc:sldChg chg="modSp">
        <pc:chgData name="Peter De Tender" userId="b54b6209-5f27-411f-8c6b-6b5d6b548771" providerId="ADAL" clId="{3F827E69-40D7-409B-96AF-0D038F1A3E8F}" dt="2019-08-14T08:35:55.548" v="1639" actId="20577"/>
        <pc:sldMkLst>
          <pc:docMk/>
          <pc:sldMk cId="3341236635" sldId="4309"/>
        </pc:sldMkLst>
        <pc:spChg chg="mod">
          <ac:chgData name="Peter De Tender" userId="b54b6209-5f27-411f-8c6b-6b5d6b548771" providerId="ADAL" clId="{3F827E69-40D7-409B-96AF-0D038F1A3E8F}" dt="2019-08-14T08:35:55.548" v="1639" actId="20577"/>
          <ac:spMkLst>
            <pc:docMk/>
            <pc:sldMk cId="3341236635" sldId="4309"/>
            <ac:spMk id="5" creationId="{039F862D-6EEC-42AB-8E7A-4CF067855E09}"/>
          </ac:spMkLst>
        </pc:spChg>
      </pc:sldChg>
      <pc:sldChg chg="del">
        <pc:chgData name="Peter De Tender" userId="b54b6209-5f27-411f-8c6b-6b5d6b548771" providerId="ADAL" clId="{3F827E69-40D7-409B-96AF-0D038F1A3E8F}" dt="2019-08-19T15:08:47.292" v="2075" actId="2696"/>
        <pc:sldMkLst>
          <pc:docMk/>
          <pc:sldMk cId="682239750" sldId="4312"/>
        </pc:sldMkLst>
      </pc:sldChg>
      <pc:sldChg chg="modSp">
        <pc:chgData name="Peter De Tender" userId="b54b6209-5f27-411f-8c6b-6b5d6b548771" providerId="ADAL" clId="{3F827E69-40D7-409B-96AF-0D038F1A3E8F}" dt="2019-08-14T09:27:25.683" v="2039" actId="255"/>
        <pc:sldMkLst>
          <pc:docMk/>
          <pc:sldMk cId="2790279374" sldId="4316"/>
        </pc:sldMkLst>
        <pc:spChg chg="mod">
          <ac:chgData name="Peter De Tender" userId="b54b6209-5f27-411f-8c6b-6b5d6b548771" providerId="ADAL" clId="{3F827E69-40D7-409B-96AF-0D038F1A3E8F}" dt="2019-08-14T09:27:25.683" v="2039" actId="255"/>
          <ac:spMkLst>
            <pc:docMk/>
            <pc:sldMk cId="2790279374" sldId="4316"/>
            <ac:spMk id="32" creationId="{25BDE386-8551-407F-9D11-05D3620181B4}"/>
          </ac:spMkLst>
        </pc:spChg>
      </pc:sldChg>
      <pc:sldChg chg="modSp">
        <pc:chgData name="Peter De Tender" userId="b54b6209-5f27-411f-8c6b-6b5d6b548771" providerId="ADAL" clId="{3F827E69-40D7-409B-96AF-0D038F1A3E8F}" dt="2019-08-14T09:28:21.798" v="2046" actId="2711"/>
        <pc:sldMkLst>
          <pc:docMk/>
          <pc:sldMk cId="387815818" sldId="4317"/>
        </pc:sldMkLst>
        <pc:spChg chg="mod">
          <ac:chgData name="Peter De Tender" userId="b54b6209-5f27-411f-8c6b-6b5d6b548771" providerId="ADAL" clId="{3F827E69-40D7-409B-96AF-0D038F1A3E8F}" dt="2019-08-14T09:28:21.798" v="2046" actId="2711"/>
          <ac:spMkLst>
            <pc:docMk/>
            <pc:sldMk cId="387815818" sldId="4317"/>
            <ac:spMk id="2" creationId="{604BB5E1-88B4-4C7C-8845-4A47B1C03FC5}"/>
          </ac:spMkLst>
        </pc:spChg>
        <pc:spChg chg="mod">
          <ac:chgData name="Peter De Tender" userId="b54b6209-5f27-411f-8c6b-6b5d6b548771" providerId="ADAL" clId="{3F827E69-40D7-409B-96AF-0D038F1A3E8F}" dt="2019-08-14T09:08:47.256" v="1809" actId="207"/>
          <ac:spMkLst>
            <pc:docMk/>
            <pc:sldMk cId="387815818" sldId="4317"/>
            <ac:spMk id="7" creationId="{9A744370-B73F-429F-BB4E-B297678E65D1}"/>
          </ac:spMkLst>
        </pc:spChg>
      </pc:sldChg>
      <pc:sldChg chg="modSp">
        <pc:chgData name="Peter De Tender" userId="b54b6209-5f27-411f-8c6b-6b5d6b548771" providerId="ADAL" clId="{3F827E69-40D7-409B-96AF-0D038F1A3E8F}" dt="2019-08-14T09:28:59.853" v="2051" actId="255"/>
        <pc:sldMkLst>
          <pc:docMk/>
          <pc:sldMk cId="1393534359" sldId="4318"/>
        </pc:sldMkLst>
        <pc:spChg chg="mod">
          <ac:chgData name="Peter De Tender" userId="b54b6209-5f27-411f-8c6b-6b5d6b548771" providerId="ADAL" clId="{3F827E69-40D7-409B-96AF-0D038F1A3E8F}" dt="2019-08-14T09:28:59.853" v="2051" actId="255"/>
          <ac:spMkLst>
            <pc:docMk/>
            <pc:sldMk cId="1393534359" sldId="4318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08.837" v="2053" actId="255"/>
        <pc:sldMkLst>
          <pc:docMk/>
          <pc:sldMk cId="3596687564" sldId="4319"/>
        </pc:sldMkLst>
        <pc:spChg chg="mod">
          <ac:chgData name="Peter De Tender" userId="b54b6209-5f27-411f-8c6b-6b5d6b548771" providerId="ADAL" clId="{3F827E69-40D7-409B-96AF-0D038F1A3E8F}" dt="2019-08-14T09:29:08.837" v="2053" actId="255"/>
          <ac:spMkLst>
            <pc:docMk/>
            <pc:sldMk cId="3596687564" sldId="4319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18.695" v="2055" actId="255"/>
        <pc:sldMkLst>
          <pc:docMk/>
          <pc:sldMk cId="1150234338" sldId="4320"/>
        </pc:sldMkLst>
        <pc:spChg chg="mod">
          <ac:chgData name="Peter De Tender" userId="b54b6209-5f27-411f-8c6b-6b5d6b548771" providerId="ADAL" clId="{3F827E69-40D7-409B-96AF-0D038F1A3E8F}" dt="2019-08-14T09:29:18.695" v="2055" actId="255"/>
          <ac:spMkLst>
            <pc:docMk/>
            <pc:sldMk cId="1150234338" sldId="4320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27.450" v="2057" actId="255"/>
        <pc:sldMkLst>
          <pc:docMk/>
          <pc:sldMk cId="3195885297" sldId="4321"/>
        </pc:sldMkLst>
        <pc:spChg chg="mod">
          <ac:chgData name="Peter De Tender" userId="b54b6209-5f27-411f-8c6b-6b5d6b548771" providerId="ADAL" clId="{3F827E69-40D7-409B-96AF-0D038F1A3E8F}" dt="2019-08-14T09:29:27.450" v="2057" actId="255"/>
          <ac:spMkLst>
            <pc:docMk/>
            <pc:sldMk cId="3195885297" sldId="4321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37.611" v="2060" actId="255"/>
        <pc:sldMkLst>
          <pc:docMk/>
          <pc:sldMk cId="1828594188" sldId="4322"/>
        </pc:sldMkLst>
        <pc:spChg chg="mod">
          <ac:chgData name="Peter De Tender" userId="b54b6209-5f27-411f-8c6b-6b5d6b548771" providerId="ADAL" clId="{3F827E69-40D7-409B-96AF-0D038F1A3E8F}" dt="2019-08-14T09:29:37.611" v="2060" actId="255"/>
          <ac:spMkLst>
            <pc:docMk/>
            <pc:sldMk cId="1828594188" sldId="4322"/>
            <ac:spMk id="2" creationId="{E755E8B3-347A-4BF3-9F56-BA797FDA32F8}"/>
          </ac:spMkLst>
        </pc:spChg>
        <pc:spChg chg="mod">
          <ac:chgData name="Peter De Tender" userId="b54b6209-5f27-411f-8c6b-6b5d6b548771" providerId="ADAL" clId="{3F827E69-40D7-409B-96AF-0D038F1A3E8F}" dt="2019-08-14T09:11:22.686" v="1835" actId="1076"/>
          <ac:spMkLst>
            <pc:docMk/>
            <pc:sldMk cId="1828594188" sldId="4322"/>
            <ac:spMk id="10" creationId="{F539C5AB-EBA2-4763-A5DC-043E39BD753F}"/>
          </ac:spMkLst>
        </pc:spChg>
        <pc:spChg chg="mod">
          <ac:chgData name="Peter De Tender" userId="b54b6209-5f27-411f-8c6b-6b5d6b548771" providerId="ADAL" clId="{3F827E69-40D7-409B-96AF-0D038F1A3E8F}" dt="2019-08-14T09:11:02.285" v="1831" actId="113"/>
          <ac:spMkLst>
            <pc:docMk/>
            <pc:sldMk cId="1828594188" sldId="4322"/>
            <ac:spMk id="12" creationId="{7801DFE1-3FE1-427E-AD96-3A5E5EACFA35}"/>
          </ac:spMkLst>
        </pc:spChg>
        <pc:cxnChg chg="mod">
          <ac:chgData name="Peter De Tender" userId="b54b6209-5f27-411f-8c6b-6b5d6b548771" providerId="ADAL" clId="{3F827E69-40D7-409B-96AF-0D038F1A3E8F}" dt="2019-08-14T09:10:39.923" v="1826" actId="208"/>
          <ac:cxnSpMkLst>
            <pc:docMk/>
            <pc:sldMk cId="1828594188" sldId="4322"/>
            <ac:cxnSpMk id="22" creationId="{C74E171F-E88A-4B9F-9697-F6651390AFE6}"/>
          </ac:cxnSpMkLst>
        </pc:cxnChg>
        <pc:cxnChg chg="mod">
          <ac:chgData name="Peter De Tender" userId="b54b6209-5f27-411f-8c6b-6b5d6b548771" providerId="ADAL" clId="{3F827E69-40D7-409B-96AF-0D038F1A3E8F}" dt="2019-08-14T09:10:45.090" v="1827" actId="208"/>
          <ac:cxnSpMkLst>
            <pc:docMk/>
            <pc:sldMk cId="1828594188" sldId="4322"/>
            <ac:cxnSpMk id="23" creationId="{C79208AF-E363-40A5-9F32-6C878100456E}"/>
          </ac:cxnSpMkLst>
        </pc:cxnChg>
        <pc:cxnChg chg="mod">
          <ac:chgData name="Peter De Tender" userId="b54b6209-5f27-411f-8c6b-6b5d6b548771" providerId="ADAL" clId="{3F827E69-40D7-409B-96AF-0D038F1A3E8F}" dt="2019-08-14T09:10:49.620" v="1828" actId="208"/>
          <ac:cxnSpMkLst>
            <pc:docMk/>
            <pc:sldMk cId="1828594188" sldId="4322"/>
            <ac:cxnSpMk id="26" creationId="{4F00A0F8-8999-4213-9C31-46C5409D804A}"/>
          </ac:cxnSpMkLst>
        </pc:cxnChg>
        <pc:cxnChg chg="mod">
          <ac:chgData name="Peter De Tender" userId="b54b6209-5f27-411f-8c6b-6b5d6b548771" providerId="ADAL" clId="{3F827E69-40D7-409B-96AF-0D038F1A3E8F}" dt="2019-08-14T09:10:53.949" v="1829" actId="208"/>
          <ac:cxnSpMkLst>
            <pc:docMk/>
            <pc:sldMk cId="1828594188" sldId="4322"/>
            <ac:cxnSpMk id="27" creationId="{DF43BB06-016C-4E9A-A1D0-2AAE57865883}"/>
          </ac:cxnSpMkLst>
        </pc:cxnChg>
      </pc:sldChg>
      <pc:sldChg chg="modSp">
        <pc:chgData name="Peter De Tender" userId="b54b6209-5f27-411f-8c6b-6b5d6b548771" providerId="ADAL" clId="{3F827E69-40D7-409B-96AF-0D038F1A3E8F}" dt="2019-08-14T09:29:47.087" v="2061" actId="255"/>
        <pc:sldMkLst>
          <pc:docMk/>
          <pc:sldMk cId="3243290784" sldId="4323"/>
        </pc:sldMkLst>
        <pc:spChg chg="mod">
          <ac:chgData name="Peter De Tender" userId="b54b6209-5f27-411f-8c6b-6b5d6b548771" providerId="ADAL" clId="{3F827E69-40D7-409B-96AF-0D038F1A3E8F}" dt="2019-08-14T09:29:47.087" v="2061" actId="255"/>
          <ac:spMkLst>
            <pc:docMk/>
            <pc:sldMk cId="3243290784" sldId="4323"/>
            <ac:spMk id="2" creationId="{83ECB73A-A610-4A32-A446-7B710A8605F6}"/>
          </ac:spMkLst>
        </pc:spChg>
        <pc:spChg chg="mod">
          <ac:chgData name="Peter De Tender" userId="b54b6209-5f27-411f-8c6b-6b5d6b548771" providerId="ADAL" clId="{3F827E69-40D7-409B-96AF-0D038F1A3E8F}" dt="2019-08-14T09:13:08.596" v="1851" actId="20577"/>
          <ac:spMkLst>
            <pc:docMk/>
            <pc:sldMk cId="3243290784" sldId="4323"/>
            <ac:spMk id="4" creationId="{23F0A433-EF7F-4510-AD9B-93AD5EDD9241}"/>
          </ac:spMkLst>
        </pc:spChg>
      </pc:sldChg>
      <pc:sldChg chg="delSp modSp">
        <pc:chgData name="Peter De Tender" userId="b54b6209-5f27-411f-8c6b-6b5d6b548771" providerId="ADAL" clId="{3F827E69-40D7-409B-96AF-0D038F1A3E8F}" dt="2019-08-14T09:30:13.810" v="2064" actId="2085"/>
        <pc:sldMkLst>
          <pc:docMk/>
          <pc:sldMk cId="240323736" sldId="4325"/>
        </pc:sldMkLst>
        <pc:spChg chg="mod">
          <ac:chgData name="Peter De Tender" userId="b54b6209-5f27-411f-8c6b-6b5d6b548771" providerId="ADAL" clId="{3F827E69-40D7-409B-96AF-0D038F1A3E8F}" dt="2019-08-14T09:30:13.810" v="2064" actId="2085"/>
          <ac:spMkLst>
            <pc:docMk/>
            <pc:sldMk cId="240323736" sldId="4325"/>
            <ac:spMk id="2" creationId="{0A3707D5-5102-4F66-B444-301AAB507987}"/>
          </ac:spMkLst>
        </pc:spChg>
        <pc:spChg chg="mod">
          <ac:chgData name="Peter De Tender" userId="b54b6209-5f27-411f-8c6b-6b5d6b548771" providerId="ADAL" clId="{3F827E69-40D7-409B-96AF-0D038F1A3E8F}" dt="2019-08-14T09:30:03.404" v="2062" actId="207"/>
          <ac:spMkLst>
            <pc:docMk/>
            <pc:sldMk cId="240323736" sldId="4325"/>
            <ac:spMk id="4" creationId="{65022D7F-653A-494F-A715-E08A3E56C5B3}"/>
          </ac:spMkLst>
        </pc:spChg>
        <pc:spChg chg="mod">
          <ac:chgData name="Peter De Tender" userId="b54b6209-5f27-411f-8c6b-6b5d6b548771" providerId="ADAL" clId="{3F827E69-40D7-409B-96AF-0D038F1A3E8F}" dt="2019-08-14T09:18:59.638" v="1933" actId="404"/>
          <ac:spMkLst>
            <pc:docMk/>
            <pc:sldMk cId="240323736" sldId="4325"/>
            <ac:spMk id="5" creationId="{94FF6427-3B79-4E7B-AAD7-5401A7BF243C}"/>
          </ac:spMkLst>
        </pc:spChg>
        <pc:spChg chg="del">
          <ac:chgData name="Peter De Tender" userId="b54b6209-5f27-411f-8c6b-6b5d6b548771" providerId="ADAL" clId="{3F827E69-40D7-409B-96AF-0D038F1A3E8F}" dt="2019-08-14T09:19:09.964" v="1935" actId="478"/>
          <ac:spMkLst>
            <pc:docMk/>
            <pc:sldMk cId="240323736" sldId="4325"/>
            <ac:spMk id="15" creationId="{E3EA2829-FC22-4BBD-A5E3-771EA6C08ADE}"/>
          </ac:spMkLst>
        </pc:spChg>
      </pc:sldChg>
      <pc:sldChg chg="modSp">
        <pc:chgData name="Peter De Tender" userId="b54b6209-5f27-411f-8c6b-6b5d6b548771" providerId="ADAL" clId="{3F827E69-40D7-409B-96AF-0D038F1A3E8F}" dt="2019-08-14T08:36:08.701" v="1640" actId="207"/>
        <pc:sldMkLst>
          <pc:docMk/>
          <pc:sldMk cId="3382600199" sldId="4326"/>
        </pc:sldMkLst>
        <pc:spChg chg="mod">
          <ac:chgData name="Peter De Tender" userId="b54b6209-5f27-411f-8c6b-6b5d6b548771" providerId="ADAL" clId="{3F827E69-40D7-409B-96AF-0D038F1A3E8F}" dt="2019-08-14T08:36:08.701" v="1640" actId="207"/>
          <ac:spMkLst>
            <pc:docMk/>
            <pc:sldMk cId="3382600199" sldId="4326"/>
            <ac:spMk id="12" creationId="{517F0335-0533-4B43-B268-205D51E520ED}"/>
          </ac:spMkLst>
        </pc:spChg>
      </pc:sldChg>
      <pc:sldChg chg="modSp">
        <pc:chgData name="Peter De Tender" userId="b54b6209-5f27-411f-8c6b-6b5d6b548771" providerId="ADAL" clId="{3F827E69-40D7-409B-96AF-0D038F1A3E8F}" dt="2019-08-14T09:23:50.369" v="2008" actId="207"/>
        <pc:sldMkLst>
          <pc:docMk/>
          <pc:sldMk cId="190629274" sldId="4328"/>
        </pc:sldMkLst>
        <pc:spChg chg="mod">
          <ac:chgData name="Peter De Tender" userId="b54b6209-5f27-411f-8c6b-6b5d6b548771" providerId="ADAL" clId="{3F827E69-40D7-409B-96AF-0D038F1A3E8F}" dt="2019-08-14T09:23:50.369" v="2008" actId="207"/>
          <ac:spMkLst>
            <pc:docMk/>
            <pc:sldMk cId="190629274" sldId="4328"/>
            <ac:spMk id="14" creationId="{8B004072-1B0B-4387-9E77-76A61E081B56}"/>
          </ac:spMkLst>
        </pc:spChg>
      </pc:sldChg>
      <pc:sldChg chg="modSp">
        <pc:chgData name="Peter De Tender" userId="b54b6209-5f27-411f-8c6b-6b5d6b548771" providerId="ADAL" clId="{3F827E69-40D7-409B-96AF-0D038F1A3E8F}" dt="2019-08-14T09:02:55.997" v="1753" actId="207"/>
        <pc:sldMkLst>
          <pc:docMk/>
          <pc:sldMk cId="2124938704" sldId="4329"/>
        </pc:sldMkLst>
        <pc:spChg chg="mod">
          <ac:chgData name="Peter De Tender" userId="b54b6209-5f27-411f-8c6b-6b5d6b548771" providerId="ADAL" clId="{3F827E69-40D7-409B-96AF-0D038F1A3E8F}" dt="2019-08-14T09:02:55.997" v="1753" actId="207"/>
          <ac:spMkLst>
            <pc:docMk/>
            <pc:sldMk cId="2124938704" sldId="4329"/>
            <ac:spMk id="12" creationId="{517F0335-0533-4B43-B268-205D51E520ED}"/>
          </ac:spMkLst>
        </pc:spChg>
      </pc:sldChg>
      <pc:sldChg chg="modSp">
        <pc:chgData name="Peter De Tender" userId="b54b6209-5f27-411f-8c6b-6b5d6b548771" providerId="ADAL" clId="{3F827E69-40D7-409B-96AF-0D038F1A3E8F}" dt="2019-08-14T09:13:26.426" v="1852" actId="207"/>
        <pc:sldMkLst>
          <pc:docMk/>
          <pc:sldMk cId="3405604219" sldId="4330"/>
        </pc:sldMkLst>
        <pc:spChg chg="mod">
          <ac:chgData name="Peter De Tender" userId="b54b6209-5f27-411f-8c6b-6b5d6b548771" providerId="ADAL" clId="{3F827E69-40D7-409B-96AF-0D038F1A3E8F}" dt="2019-08-14T09:13:26.426" v="1852" actId="207"/>
          <ac:spMkLst>
            <pc:docMk/>
            <pc:sldMk cId="3405604219" sldId="4330"/>
            <ac:spMk id="12" creationId="{517F0335-0533-4B43-B268-205D51E520ED}"/>
          </ac:spMkLst>
        </pc:spChg>
      </pc:sldChg>
      <pc:sldChg chg="modSp add">
        <pc:chgData name="Peter De Tender" userId="b54b6209-5f27-411f-8c6b-6b5d6b548771" providerId="ADAL" clId="{3F827E69-40D7-409B-96AF-0D038F1A3E8F}" dt="2019-08-14T08:32:51.412" v="1509" actId="108"/>
        <pc:sldMkLst>
          <pc:docMk/>
          <pc:sldMk cId="2620289320" sldId="4331"/>
        </pc:sldMkLst>
        <pc:spChg chg="mod">
          <ac:chgData name="Peter De Tender" userId="b54b6209-5f27-411f-8c6b-6b5d6b548771" providerId="ADAL" clId="{3F827E69-40D7-409B-96AF-0D038F1A3E8F}" dt="2019-08-14T08:23:15.056" v="591" actId="20577"/>
          <ac:spMkLst>
            <pc:docMk/>
            <pc:sldMk cId="2620289320" sldId="4331"/>
            <ac:spMk id="2" creationId="{E2CA24DC-DD18-40D6-AEE2-22C4EB1C09D4}"/>
          </ac:spMkLst>
        </pc:spChg>
        <pc:spChg chg="mod">
          <ac:chgData name="Peter De Tender" userId="b54b6209-5f27-411f-8c6b-6b5d6b548771" providerId="ADAL" clId="{3F827E69-40D7-409B-96AF-0D038F1A3E8F}" dt="2019-08-14T08:23:23.173" v="605" actId="20577"/>
          <ac:spMkLst>
            <pc:docMk/>
            <pc:sldMk cId="2620289320" sldId="4331"/>
            <ac:spMk id="3" creationId="{31BAA62A-C85A-4113-AD34-011485CC3F67}"/>
          </ac:spMkLst>
        </pc:spChg>
        <pc:spChg chg="mod">
          <ac:chgData name="Peter De Tender" userId="b54b6209-5f27-411f-8c6b-6b5d6b548771" providerId="ADAL" clId="{3F827E69-40D7-409B-96AF-0D038F1A3E8F}" dt="2019-08-14T08:32:51.412" v="1509" actId="108"/>
          <ac:spMkLst>
            <pc:docMk/>
            <pc:sldMk cId="2620289320" sldId="4331"/>
            <ac:spMk id="5" creationId="{6053C3A3-C193-482D-81CF-7C5E011CA030}"/>
          </ac:spMkLst>
        </pc:spChg>
      </pc:sldChg>
      <pc:sldChg chg="modSp add">
        <pc:chgData name="Peter De Tender" userId="b54b6209-5f27-411f-8c6b-6b5d6b548771" providerId="ADAL" clId="{3F827E69-40D7-409B-96AF-0D038F1A3E8F}" dt="2019-08-14T08:33:28.284" v="1541" actId="20577"/>
        <pc:sldMkLst>
          <pc:docMk/>
          <pc:sldMk cId="3731977402" sldId="4332"/>
        </pc:sldMkLst>
        <pc:spChg chg="mod">
          <ac:chgData name="Peter De Tender" userId="b54b6209-5f27-411f-8c6b-6b5d6b548771" providerId="ADAL" clId="{3F827E69-40D7-409B-96AF-0D038F1A3E8F}" dt="2019-08-14T08:27:43.835" v="939" actId="20577"/>
          <ac:spMkLst>
            <pc:docMk/>
            <pc:sldMk cId="3731977402" sldId="4332"/>
            <ac:spMk id="2" creationId="{E2CA24DC-DD18-40D6-AEE2-22C4EB1C09D4}"/>
          </ac:spMkLst>
        </pc:spChg>
        <pc:spChg chg="mod">
          <ac:chgData name="Peter De Tender" userId="b54b6209-5f27-411f-8c6b-6b5d6b548771" providerId="ADAL" clId="{3F827E69-40D7-409B-96AF-0D038F1A3E8F}" dt="2019-08-14T08:27:49.009" v="953" actId="20577"/>
          <ac:spMkLst>
            <pc:docMk/>
            <pc:sldMk cId="3731977402" sldId="4332"/>
            <ac:spMk id="3" creationId="{31BAA62A-C85A-4113-AD34-011485CC3F67}"/>
          </ac:spMkLst>
        </pc:spChg>
        <pc:spChg chg="mod">
          <ac:chgData name="Peter De Tender" userId="b54b6209-5f27-411f-8c6b-6b5d6b548771" providerId="ADAL" clId="{3F827E69-40D7-409B-96AF-0D038F1A3E8F}" dt="2019-08-14T08:33:28.284" v="1541" actId="20577"/>
          <ac:spMkLst>
            <pc:docMk/>
            <pc:sldMk cId="3731977402" sldId="4332"/>
            <ac:spMk id="5" creationId="{6053C3A3-C193-482D-81CF-7C5E011CA030}"/>
          </ac:spMkLst>
        </pc:spChg>
      </pc:sldChg>
      <pc:sldMasterChg chg="delSldLayout">
        <pc:chgData name="Peter De Tender" userId="b54b6209-5f27-411f-8c6b-6b5d6b548771" providerId="ADAL" clId="{3F827E69-40D7-409B-96AF-0D038F1A3E8F}" dt="2019-08-19T15:08:47.809" v="2099" actId="2696"/>
        <pc:sldMasterMkLst>
          <pc:docMk/>
          <pc:sldMasterMk cId="4266282189" sldId="2147484731"/>
        </pc:sldMasterMkLst>
        <pc:sldLayoutChg chg="del">
          <pc:chgData name="Peter De Tender" userId="b54b6209-5f27-411f-8c6b-6b5d6b548771" providerId="ADAL" clId="{3F827E69-40D7-409B-96AF-0D038F1A3E8F}" dt="2019-08-19T15:08:47.809" v="2099" actId="2696"/>
          <pc:sldLayoutMkLst>
            <pc:docMk/>
            <pc:sldMasterMk cId="4266282189" sldId="2147484731"/>
            <pc:sldLayoutMk cId="3939302507" sldId="2147484764"/>
          </pc:sldLayoutMkLst>
        </pc:sldLayoutChg>
        <pc:sldLayoutChg chg="del">
          <pc:chgData name="Peter De Tender" userId="b54b6209-5f27-411f-8c6b-6b5d6b548771" providerId="ADAL" clId="{3F827E69-40D7-409B-96AF-0D038F1A3E8F}" dt="2019-08-19T15:08:47.508" v="2083" actId="2696"/>
          <pc:sldLayoutMkLst>
            <pc:docMk/>
            <pc:sldMasterMk cId="4266282189" sldId="2147484731"/>
            <pc:sldLayoutMk cId="1967593098" sldId="2147484768"/>
          </pc:sldLayoutMkLst>
        </pc:sldLayoutChg>
        <pc:sldLayoutChg chg="del">
          <pc:chgData name="Peter De Tender" userId="b54b6209-5f27-411f-8c6b-6b5d6b548771" providerId="ADAL" clId="{3F827E69-40D7-409B-96AF-0D038F1A3E8F}" dt="2019-08-19T15:08:47.624" v="2087" actId="2696"/>
          <pc:sldLayoutMkLst>
            <pc:docMk/>
            <pc:sldMasterMk cId="4266282189" sldId="2147484731"/>
            <pc:sldLayoutMk cId="2327361456" sldId="2147484769"/>
          </pc:sldLayoutMkLst>
        </pc:sldLayoutChg>
        <pc:sldLayoutChg chg="del">
          <pc:chgData name="Peter De Tender" userId="b54b6209-5f27-411f-8c6b-6b5d6b548771" providerId="ADAL" clId="{3F827E69-40D7-409B-96AF-0D038F1A3E8F}" dt="2019-08-19T15:08:47.642" v="2089" actId="2696"/>
          <pc:sldLayoutMkLst>
            <pc:docMk/>
            <pc:sldMasterMk cId="4266282189" sldId="2147484731"/>
            <pc:sldLayoutMk cId="3649130861" sldId="2147484770"/>
          </pc:sldLayoutMkLst>
        </pc:sldLayoutChg>
        <pc:sldLayoutChg chg="del">
          <pc:chgData name="Peter De Tender" userId="b54b6209-5f27-411f-8c6b-6b5d6b548771" providerId="ADAL" clId="{3F827E69-40D7-409B-96AF-0D038F1A3E8F}" dt="2019-08-19T15:08:47.662" v="2091" actId="2696"/>
          <pc:sldLayoutMkLst>
            <pc:docMk/>
            <pc:sldMasterMk cId="4266282189" sldId="2147484731"/>
            <pc:sldLayoutMk cId="3657546676" sldId="2147484771"/>
          </pc:sldLayoutMkLst>
        </pc:sldLayoutChg>
        <pc:sldLayoutChg chg="del">
          <pc:chgData name="Peter De Tender" userId="b54b6209-5f27-411f-8c6b-6b5d6b548771" providerId="ADAL" clId="{3F827E69-40D7-409B-96AF-0D038F1A3E8F}" dt="2019-08-19T15:08:47.699" v="2093" actId="2696"/>
          <pc:sldLayoutMkLst>
            <pc:docMk/>
            <pc:sldMasterMk cId="4266282189" sldId="2147484731"/>
            <pc:sldLayoutMk cId="2055031013" sldId="2147484772"/>
          </pc:sldLayoutMkLst>
        </pc:sldLayoutChg>
        <pc:sldLayoutChg chg="del">
          <pc:chgData name="Peter De Tender" userId="b54b6209-5f27-411f-8c6b-6b5d6b548771" providerId="ADAL" clId="{3F827E69-40D7-409B-96AF-0D038F1A3E8F}" dt="2019-08-19T15:08:47.724" v="2095" actId="2696"/>
          <pc:sldLayoutMkLst>
            <pc:docMk/>
            <pc:sldMasterMk cId="4266282189" sldId="2147484731"/>
            <pc:sldLayoutMk cId="2823110905" sldId="2147484773"/>
          </pc:sldLayoutMkLst>
        </pc:sldLayoutChg>
        <pc:sldLayoutChg chg="del">
          <pc:chgData name="Peter De Tender" userId="b54b6209-5f27-411f-8c6b-6b5d6b548771" providerId="ADAL" clId="{3F827E69-40D7-409B-96AF-0D038F1A3E8F}" dt="2019-08-19T15:08:47.778" v="2097" actId="2696"/>
          <pc:sldLayoutMkLst>
            <pc:docMk/>
            <pc:sldMasterMk cId="4266282189" sldId="2147484731"/>
            <pc:sldLayoutMk cId="2185083422" sldId="2147484774"/>
          </pc:sldLayoutMkLst>
        </pc:sldLayoutChg>
        <pc:sldLayoutChg chg="del">
          <pc:chgData name="Peter De Tender" userId="b54b6209-5f27-411f-8c6b-6b5d6b548771" providerId="ADAL" clId="{3F827E69-40D7-409B-96AF-0D038F1A3E8F}" dt="2019-08-19T15:08:47.296" v="2076" actId="2696"/>
          <pc:sldLayoutMkLst>
            <pc:docMk/>
            <pc:sldMasterMk cId="4266282189" sldId="2147484731"/>
            <pc:sldLayoutMk cId="2691289523" sldId="214748481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8/19/2019 4:04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6T16:31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9792,'18'11'3648,"-10"1"-2848,-3 12-224,-5-9-3744,-13 2 1600,-5-9-4160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8/19/2019 4:03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9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2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Microsoft Cloud OS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83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2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4D4A6-3229-4F3B-96F5-7951DC14B2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1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7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1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93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8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13A05-719E-4992-818B-61551BB67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4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5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11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42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242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33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0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469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8/19/2019 4:04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75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87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87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1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93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4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3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C4516-26FA-2F40-A2E5-1BD96936FD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8142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520331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69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8291610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686829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032720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410244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40071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668591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650954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462A60B-A69E-F345-8342-7A4E3F4B6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6424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81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413204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42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6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394798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73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013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3231855"/>
            <a:ext cx="6931447" cy="2171417"/>
          </a:xfrm>
          <a:noFill/>
        </p:spPr>
        <p:txBody>
          <a:bodyPr lIns="0" tIns="0" rIns="0" bIns="182880" anchor="b" anchorCtr="0"/>
          <a:lstStyle>
            <a:lvl1pPr defTabSz="914367">
              <a:defRPr sz="4800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Learn, architect and developer</a:t>
            </a:r>
            <a:br>
              <a:rPr lang="en-US" sz="4902" spc="-49" dirty="0">
                <a:solidFill>
                  <a:srgbClr val="50E6FF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solutions on 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890B2B-4A87-47BF-ABDC-17FD33799129}"/>
              </a:ext>
            </a:extLst>
          </p:cNvPr>
          <p:cNvGrpSpPr/>
          <p:nvPr userDrawn="1"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ACC723-8B0A-429E-BF99-C0A3279D5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879010-2BA5-4ADA-86DD-432222904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CD107-382E-4D1A-A3B9-89F578F4A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4B066-747D-47EC-A7D2-ECE2D4D79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190118-51B5-40B5-BDCE-69BFE691E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B7BB85-E6F0-42CC-BAE4-3FC8F3C36E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0E0663-AD89-4AC8-8010-AB75DAE0B2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57CD3-70DC-4100-A225-7B592B67F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6E37C7-D8FB-42AE-BCF0-63E6A6520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BEBE55-430D-469B-863D-CF0F3398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9C76CB-E61E-4101-8CD5-48724D444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46E7AC-A6D0-40E5-AC0C-4C2C29F3B2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4768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8911461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C19A-7348-4FC7-B409-6047AB41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6844-2C62-4558-AC70-DF1023D6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1A80-D389-42CB-9457-A1089A99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3300-596E-45BC-8393-39A1B3F3D71E}" type="datetimeFigureOut">
              <a:rPr lang="en-AU" smtClean="0"/>
              <a:t>19/08/2019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C6A94-5A52-4B57-9CFB-86ADD67D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6ABEC-C80F-495C-A406-AA839155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D750-C2F7-4312-9C09-9ACFBEE01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723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7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84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07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18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5807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A8978-02B3-4541-BCF6-2F788A6C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3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57874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E740F6-F682-4A53-B8F9-F70CC558BB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21D64-7009-4A41-B38C-1FB61D7E5F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088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6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6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0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36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325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5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0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281639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30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60877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03023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87FE4-3EBA-4EC1-809B-BFA952A5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0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3271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AD601-C60B-44FE-9AB7-586AE7A20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760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36FB-F281-4966-BFEA-EFEAA6B09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6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4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9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611403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78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972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166068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249253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1848764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image" Target="../media/image2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59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8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66" r:id="rId21"/>
    <p:sldLayoutId id="2147484767" r:id="rId22"/>
    <p:sldLayoutId id="2147484775" r:id="rId23"/>
    <p:sldLayoutId id="2147484802" r:id="rId24"/>
    <p:sldLayoutId id="2147484803" r:id="rId25"/>
    <p:sldLayoutId id="2147484804" r:id="rId26"/>
    <p:sldLayoutId id="2147484805" r:id="rId27"/>
    <p:sldLayoutId id="2147484806" r:id="rId28"/>
    <p:sldLayoutId id="2147484807" r:id="rId29"/>
    <p:sldLayoutId id="2147484808" r:id="rId30"/>
    <p:sldLayoutId id="2147484809" r:id="rId31"/>
    <p:sldLayoutId id="2147484810" r:id="rId32"/>
    <p:sldLayoutId id="2147484811" r:id="rId33"/>
    <p:sldLayoutId id="2147484812" r:id="rId34"/>
    <p:sldLayoutId id="2147484813" r:id="rId35"/>
    <p:sldLayoutId id="2147484814" r:id="rId36"/>
    <p:sldLayoutId id="2147484815" r:id="rId37"/>
    <p:sldLayoutId id="2147484816" r:id="rId38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6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007FFFLearning/MSDevSeriesSupport" TargetMode="External"/><Relationship Id="rId2" Type="http://schemas.openxmlformats.org/officeDocument/2006/relationships/hyperlink" Target="mailto:msdevseriessupport@007FFFLearning.com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sv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learn/dotnet/architecture-guide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pdtit" TargetMode="External"/><Relationship Id="rId7" Type="http://schemas.openxmlformats.org/officeDocument/2006/relationships/hyperlink" Target="http://openclipart.org/detail/125875/nuage--cloud-by-lmproulx" TargetMode="External"/><Relationship Id="rId2" Type="http://schemas.openxmlformats.org/officeDocument/2006/relationships/hyperlink" Target="mailto:peter@pdtit.be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hyperlink" Target="http://www.linkedin.com/in/pdt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2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6.png"/><Relationship Id="rId11" Type="http://schemas.openxmlformats.org/officeDocument/2006/relationships/image" Target="../media/image80.jpeg"/><Relationship Id="rId5" Type="http://schemas.openxmlformats.org/officeDocument/2006/relationships/image" Target="../media/image75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4.png"/><Relationship Id="rId21" Type="http://schemas.openxmlformats.org/officeDocument/2006/relationships/image" Target="../media/image83.jpeg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1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microsoft.com/office/2007/relationships/hdphoto" Target="../media/hdphoto1.wdp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23" Type="http://schemas.openxmlformats.org/officeDocument/2006/relationships/image" Target="../media/image86.png"/><Relationship Id="rId10" Type="http://schemas.openxmlformats.org/officeDocument/2006/relationships/image" Target="../media/image78.png"/><Relationship Id="rId19" Type="http://schemas.microsoft.com/office/2007/relationships/hdphoto" Target="../media/hdphoto2.wdp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4.png"/><Relationship Id="rId21" Type="http://schemas.openxmlformats.org/officeDocument/2006/relationships/image" Target="../media/image83.jpeg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1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microsoft.com/office/2007/relationships/hdphoto" Target="../media/hdphoto1.wdp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23" Type="http://schemas.openxmlformats.org/officeDocument/2006/relationships/image" Target="../media/image86.png"/><Relationship Id="rId10" Type="http://schemas.openxmlformats.org/officeDocument/2006/relationships/image" Target="../media/image78.png"/><Relationship Id="rId19" Type="http://schemas.microsoft.com/office/2007/relationships/hdphoto" Target="../media/hdphoto2.wdp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msdevseriessupport@007FFFLearning.com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A8D3961-91D4-4041-9455-6E5EBC1A175C}"/>
              </a:ext>
            </a:extLst>
          </p:cNvPr>
          <p:cNvSpPr txBox="1">
            <a:spLocks/>
          </p:cNvSpPr>
          <p:nvPr/>
        </p:nvSpPr>
        <p:spPr>
          <a:xfrm>
            <a:off x="630060" y="2021531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Segoe UI Semibold"/>
              </a:rPr>
              <a:t>Azure Training Day</a:t>
            </a:r>
            <a:br>
              <a:rPr lang="en-US" sz="4902" spc="-49" dirty="0">
                <a:solidFill>
                  <a:srgbClr val="0078D3"/>
                </a:solidFill>
                <a:latin typeface="Segoe UI Semibold"/>
              </a:rPr>
            </a:br>
            <a:r>
              <a:rPr lang="en-US" sz="4000" spc="-49" dirty="0">
                <a:solidFill>
                  <a:srgbClr val="50E6FF"/>
                </a:solidFill>
                <a:latin typeface="+mn-lt"/>
              </a:rPr>
              <a:t>Migrating .NET applications to Azure</a:t>
            </a:r>
            <a:endParaRPr lang="en-US" sz="4902" spc="-49" dirty="0">
              <a:solidFill>
                <a:srgbClr val="50E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28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- </a:t>
            </a:r>
            <a:r>
              <a:rPr lang="fr-BE" dirty="0" err="1"/>
              <a:t>Presentations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What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we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will</a:t>
            </a:r>
            <a:r>
              <a:rPr lang="fr-BE" dirty="0">
                <a:solidFill>
                  <a:srgbClr val="0478D7"/>
                </a:solidFill>
              </a:rPr>
              <a:t> talk about…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1: Digital App Transformation </a:t>
            </a:r>
            <a:r>
              <a:rPr lang="fr-BE" sz="2400" dirty="0" err="1"/>
              <a:t>with</a:t>
            </a:r>
            <a:r>
              <a:rPr lang="fr-BE" sz="2400" dirty="0"/>
              <a:t> Azure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2: Running Azure Infrastructure and </a:t>
            </a:r>
            <a:r>
              <a:rPr lang="fr-BE" sz="2400" dirty="0" err="1"/>
              <a:t>execute</a:t>
            </a:r>
            <a:r>
              <a:rPr lang="fr-BE" sz="2400" dirty="0"/>
              <a:t> Lift &amp; Shift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3: </a:t>
            </a:r>
            <a:r>
              <a:rPr lang="fr-BE" sz="2400" dirty="0" err="1"/>
              <a:t>Performing</a:t>
            </a:r>
            <a:r>
              <a:rPr lang="fr-BE" sz="2400" dirty="0"/>
              <a:t> </a:t>
            </a:r>
            <a:r>
              <a:rPr lang="fr-BE" sz="2400" dirty="0" err="1"/>
              <a:t>proper</a:t>
            </a:r>
            <a:r>
              <a:rPr lang="fr-BE" sz="2400" dirty="0"/>
              <a:t> </a:t>
            </a:r>
            <a:r>
              <a:rPr lang="fr-BE" sz="2400" dirty="0" err="1"/>
              <a:t>assessments</a:t>
            </a:r>
            <a:r>
              <a:rPr lang="fr-BE" sz="2400" dirty="0"/>
              <a:t> to </a:t>
            </a:r>
            <a:r>
              <a:rPr lang="fr-BE" sz="2400" dirty="0" err="1"/>
              <a:t>smooth</a:t>
            </a:r>
            <a:r>
              <a:rPr lang="fr-BE" sz="2400" dirty="0"/>
              <a:t> Azure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4: </a:t>
            </a:r>
            <a:r>
              <a:rPr lang="fr-BE" sz="2400" dirty="0" err="1"/>
              <a:t>Why</a:t>
            </a:r>
            <a:r>
              <a:rPr lang="fr-BE" sz="2400" dirty="0"/>
              <a:t> and how </a:t>
            </a:r>
            <a:r>
              <a:rPr lang="fr-BE" sz="2400" dirty="0" err="1"/>
              <a:t>migrating</a:t>
            </a:r>
            <a:r>
              <a:rPr lang="fr-BE" sz="2400" dirty="0"/>
              <a:t> </a:t>
            </a:r>
            <a:r>
              <a:rPr lang="fr-BE" sz="2400" dirty="0" err="1"/>
              <a:t>databases</a:t>
            </a:r>
            <a:r>
              <a:rPr lang="fr-BE" sz="2400" dirty="0"/>
              <a:t> to Azure PaaS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5: </a:t>
            </a:r>
            <a:r>
              <a:rPr lang="fr-BE" sz="2400" dirty="0" err="1"/>
              <a:t>Migrating</a:t>
            </a:r>
            <a:r>
              <a:rPr lang="fr-BE" sz="2400" dirty="0"/>
              <a:t> to Azure App Services – Azure Web Apps (.NET) 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6: </a:t>
            </a:r>
            <a:r>
              <a:rPr lang="fr-BE" sz="2400" dirty="0" err="1"/>
              <a:t>Deploying</a:t>
            </a:r>
            <a:r>
              <a:rPr lang="fr-BE" sz="2400" dirty="0"/>
              <a:t> Containers on Azure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7: </a:t>
            </a:r>
            <a:r>
              <a:rPr lang="fr-BE" sz="2400" dirty="0" err="1"/>
              <a:t>Deploying</a:t>
            </a:r>
            <a:r>
              <a:rPr lang="fr-BE" sz="2400" dirty="0"/>
              <a:t> Azure </a:t>
            </a:r>
            <a:r>
              <a:rPr lang="fr-BE" sz="2400" dirty="0" err="1"/>
              <a:t>Kubernetes</a:t>
            </a:r>
            <a:r>
              <a:rPr lang="fr-BE" sz="2400" dirty="0"/>
              <a:t> Services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8: Introduction to Azure DevOps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9: </a:t>
            </a:r>
            <a:r>
              <a:rPr lang="fr-BE" sz="2400" dirty="0" err="1"/>
              <a:t>Optimizing</a:t>
            </a:r>
            <a:r>
              <a:rPr lang="fr-BE" sz="2400" dirty="0"/>
              <a:t> Azure Operations and Monitoring</a:t>
            </a:r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4155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– Hands On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Learn</a:t>
            </a:r>
            <a:r>
              <a:rPr lang="fr-BE" dirty="0">
                <a:solidFill>
                  <a:srgbClr val="0478D7"/>
                </a:solidFill>
              </a:rPr>
              <a:t> by </a:t>
            </a:r>
            <a:r>
              <a:rPr lang="fr-BE" dirty="0" err="1">
                <a:solidFill>
                  <a:srgbClr val="0478D7"/>
                </a:solidFill>
              </a:rPr>
              <a:t>doing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2: Running Azure Infrastructure and </a:t>
            </a:r>
            <a:r>
              <a:rPr lang="fr-BE" sz="2400" dirty="0" err="1"/>
              <a:t>execute</a:t>
            </a:r>
            <a:r>
              <a:rPr lang="fr-BE" sz="2400" dirty="0"/>
              <a:t> Lift &amp; Shift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Lab</a:t>
            </a:r>
            <a:r>
              <a:rPr lang="fr-BE" sz="2000" i="1" dirty="0">
                <a:solidFill>
                  <a:schemeClr val="tx2"/>
                </a:solidFill>
                <a:latin typeface="+mn-lt"/>
              </a:rPr>
              <a:t> 1: Deploy an Azure VM Infrastructure </a:t>
            </a: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using</a:t>
            </a:r>
            <a:r>
              <a:rPr lang="fr-BE" sz="2000" i="1" dirty="0">
                <a:solidFill>
                  <a:schemeClr val="tx2"/>
                </a:solidFill>
                <a:latin typeface="+mn-lt"/>
              </a:rPr>
              <a:t> ARM-</a:t>
            </a: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Templates</a:t>
            </a:r>
            <a:endParaRPr lang="fr-BE" sz="2000" i="1" dirty="0">
              <a:solidFill>
                <a:schemeClr val="tx2"/>
              </a:solidFill>
              <a:latin typeface="+mn-lt"/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3: </a:t>
            </a:r>
            <a:r>
              <a:rPr lang="fr-BE" sz="2400" dirty="0" err="1"/>
              <a:t>Performing</a:t>
            </a:r>
            <a:r>
              <a:rPr lang="fr-BE" sz="2400" dirty="0"/>
              <a:t> </a:t>
            </a:r>
            <a:r>
              <a:rPr lang="fr-BE" sz="2400" dirty="0" err="1"/>
              <a:t>proper</a:t>
            </a:r>
            <a:r>
              <a:rPr lang="fr-BE" sz="2400" dirty="0"/>
              <a:t> </a:t>
            </a:r>
            <a:r>
              <a:rPr lang="fr-BE" sz="2400" dirty="0" err="1"/>
              <a:t>assessments</a:t>
            </a:r>
            <a:r>
              <a:rPr lang="fr-BE" sz="2400" dirty="0"/>
              <a:t> to </a:t>
            </a:r>
            <a:r>
              <a:rPr lang="fr-BE" sz="2400" dirty="0" err="1"/>
              <a:t>smooth</a:t>
            </a:r>
            <a:r>
              <a:rPr lang="fr-BE" sz="2400" dirty="0"/>
              <a:t> Azure Migrations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2: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assessment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tools</a:t>
            </a:r>
            <a:endParaRPr lang="fr-BE" sz="2000" i="1" spc="-49" dirty="0">
              <a:solidFill>
                <a:schemeClr val="tx2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4: </a:t>
            </a:r>
            <a:r>
              <a:rPr lang="fr-BE" sz="2400" dirty="0" err="1"/>
              <a:t>Why</a:t>
            </a:r>
            <a:r>
              <a:rPr lang="fr-BE" sz="2400" dirty="0"/>
              <a:t> and how </a:t>
            </a:r>
            <a:r>
              <a:rPr lang="fr-BE" sz="2400" dirty="0" err="1"/>
              <a:t>migrating</a:t>
            </a:r>
            <a:r>
              <a:rPr lang="fr-BE" sz="2400" dirty="0"/>
              <a:t> </a:t>
            </a:r>
            <a:r>
              <a:rPr lang="fr-BE" sz="2400" dirty="0" err="1"/>
              <a:t>databases</a:t>
            </a:r>
            <a:r>
              <a:rPr lang="fr-BE" sz="2400" dirty="0"/>
              <a:t> to Azure PaaS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3: </a:t>
            </a:r>
            <a:r>
              <a:rPr lang="fr-BE" sz="2000" i="1" spc="-49" dirty="0" err="1">
                <a:solidFill>
                  <a:schemeClr val="tx2"/>
                </a:solidFill>
              </a:rPr>
              <a:t>Migrating</a:t>
            </a:r>
            <a:r>
              <a:rPr lang="fr-BE" sz="2000" i="1" spc="-49" dirty="0">
                <a:solidFill>
                  <a:schemeClr val="tx2"/>
                </a:solidFill>
              </a:rPr>
              <a:t> SQL </a:t>
            </a:r>
            <a:r>
              <a:rPr lang="fr-BE" sz="2000" i="1" spc="-49" dirty="0" err="1">
                <a:solidFill>
                  <a:schemeClr val="tx2"/>
                </a:solidFill>
              </a:rPr>
              <a:t>Databases</a:t>
            </a:r>
            <a:r>
              <a:rPr lang="fr-BE" sz="2000" i="1" spc="-49" dirty="0">
                <a:solidFill>
                  <a:schemeClr val="tx2"/>
                </a:solidFill>
              </a:rPr>
              <a:t> to Azure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Database</a:t>
            </a:r>
            <a:r>
              <a:rPr lang="fr-BE" sz="2000" i="1" spc="-49" dirty="0">
                <a:solidFill>
                  <a:schemeClr val="tx2"/>
                </a:solidFill>
              </a:rPr>
              <a:t> Migration Assistant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5: </a:t>
            </a:r>
            <a:r>
              <a:rPr lang="fr-BE" sz="2400" dirty="0" err="1"/>
              <a:t>Migrating</a:t>
            </a:r>
            <a:r>
              <a:rPr lang="fr-BE" sz="2400" dirty="0"/>
              <a:t> to Azure App Services – Azure Web Apps (.NET)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4: </a:t>
            </a:r>
            <a:r>
              <a:rPr lang="fr-BE" sz="2000" i="1" spc="-49" dirty="0" err="1">
                <a:solidFill>
                  <a:schemeClr val="tx2"/>
                </a:solidFill>
              </a:rPr>
              <a:t>Publishing</a:t>
            </a:r>
            <a:r>
              <a:rPr lang="fr-BE" sz="2000" i="1" spc="-49" dirty="0">
                <a:solidFill>
                  <a:schemeClr val="tx2"/>
                </a:solidFill>
              </a:rPr>
              <a:t> application source code to Azure Web Apps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Visual Studio 2019 </a:t>
            </a:r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6202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– Hands On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Learn</a:t>
            </a:r>
            <a:r>
              <a:rPr lang="fr-BE" dirty="0">
                <a:solidFill>
                  <a:srgbClr val="0478D7"/>
                </a:solidFill>
              </a:rPr>
              <a:t> by </a:t>
            </a:r>
            <a:r>
              <a:rPr lang="fr-BE" dirty="0" err="1">
                <a:solidFill>
                  <a:srgbClr val="0478D7"/>
                </a:solidFill>
              </a:rPr>
              <a:t>doing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6: </a:t>
            </a:r>
            <a:r>
              <a:rPr lang="fr-BE" sz="2400" dirty="0" err="1"/>
              <a:t>Deploying</a:t>
            </a:r>
            <a:r>
              <a:rPr lang="fr-BE" sz="2400" dirty="0"/>
              <a:t> Containers on Azure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5: </a:t>
            </a:r>
            <a:r>
              <a:rPr lang="fr-BE" sz="2000" i="1" spc="-49" dirty="0" err="1">
                <a:solidFill>
                  <a:schemeClr val="tx2"/>
                </a:solidFill>
              </a:rPr>
              <a:t>Containerizing</a:t>
            </a:r>
            <a:r>
              <a:rPr lang="fr-BE" sz="2000" i="1" spc="-49" dirty="0">
                <a:solidFill>
                  <a:schemeClr val="tx2"/>
                </a:solidFill>
              </a:rPr>
              <a:t> applications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Docker and running </a:t>
            </a:r>
            <a:r>
              <a:rPr lang="fr-BE" sz="2000" i="1" spc="-49" dirty="0" err="1">
                <a:solidFill>
                  <a:schemeClr val="tx2"/>
                </a:solidFill>
              </a:rPr>
              <a:t>it</a:t>
            </a:r>
            <a:r>
              <a:rPr lang="fr-BE" sz="2000" i="1" spc="-49" dirty="0">
                <a:solidFill>
                  <a:schemeClr val="tx2"/>
                </a:solidFill>
              </a:rPr>
              <a:t> in Azure Container Instance and Azure </a:t>
            </a:r>
            <a:r>
              <a:rPr lang="fr-BE" sz="2000" i="1" spc="-49" dirty="0" err="1">
                <a:solidFill>
                  <a:schemeClr val="tx2"/>
                </a:solidFill>
              </a:rPr>
              <a:t>WebApp</a:t>
            </a:r>
            <a:r>
              <a:rPr lang="fr-BE" sz="2000" i="1" spc="-49" dirty="0">
                <a:solidFill>
                  <a:schemeClr val="tx2"/>
                </a:solidFill>
              </a:rPr>
              <a:t> for Containers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7: </a:t>
            </a:r>
            <a:r>
              <a:rPr lang="fr-BE" sz="2400" dirty="0" err="1"/>
              <a:t>Deploying</a:t>
            </a:r>
            <a:r>
              <a:rPr lang="fr-BE" sz="2400" dirty="0"/>
              <a:t> Azure </a:t>
            </a:r>
            <a:r>
              <a:rPr lang="fr-BE" sz="2400" dirty="0" err="1"/>
              <a:t>Kubernetes</a:t>
            </a:r>
            <a:r>
              <a:rPr lang="fr-BE" sz="2400" dirty="0"/>
              <a:t> Services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6: </a:t>
            </a:r>
            <a:r>
              <a:rPr lang="fr-BE" sz="2000" i="1" spc="-49" dirty="0" err="1">
                <a:solidFill>
                  <a:schemeClr val="tx2"/>
                </a:solidFill>
              </a:rPr>
              <a:t>Deploying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Kubernetes</a:t>
            </a:r>
            <a:r>
              <a:rPr lang="fr-BE" sz="2000" i="1" spc="-49" dirty="0">
                <a:solidFill>
                  <a:schemeClr val="tx2"/>
                </a:solidFill>
              </a:rPr>
              <a:t> Services and running </a:t>
            </a:r>
            <a:r>
              <a:rPr lang="fr-BE" sz="2000" i="1" spc="-49" dirty="0" err="1">
                <a:solidFill>
                  <a:schemeClr val="tx2"/>
                </a:solidFill>
              </a:rPr>
              <a:t>containerized</a:t>
            </a:r>
            <a:r>
              <a:rPr lang="fr-BE" sz="2000" i="1" spc="-49" dirty="0">
                <a:solidFill>
                  <a:schemeClr val="tx2"/>
                </a:solidFill>
              </a:rPr>
              <a:t> apps </a:t>
            </a:r>
            <a:r>
              <a:rPr lang="fr-BE" sz="2000" i="1" spc="-49" dirty="0" err="1">
                <a:solidFill>
                  <a:schemeClr val="tx2"/>
                </a:solidFill>
              </a:rPr>
              <a:t>from</a:t>
            </a:r>
            <a:r>
              <a:rPr lang="fr-BE" sz="2000" i="1" spc="-49" dirty="0">
                <a:solidFill>
                  <a:schemeClr val="tx2"/>
                </a:solidFill>
              </a:rPr>
              <a:t> Azure Container </a:t>
            </a:r>
            <a:r>
              <a:rPr lang="fr-BE" sz="2000" i="1" spc="-49" dirty="0" err="1">
                <a:solidFill>
                  <a:schemeClr val="tx2"/>
                </a:solidFill>
              </a:rPr>
              <a:t>Registry</a:t>
            </a:r>
            <a:endParaRPr lang="fr-BE" sz="2000" i="1" spc="-49" dirty="0">
              <a:solidFill>
                <a:schemeClr val="tx2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8: Introduction to Azure DevOps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7: </a:t>
            </a:r>
            <a:r>
              <a:rPr lang="fr-BE" sz="2000" i="1" spc="-49" dirty="0" err="1">
                <a:solidFill>
                  <a:schemeClr val="tx2"/>
                </a:solidFill>
              </a:rPr>
              <a:t>Deploying</a:t>
            </a:r>
            <a:r>
              <a:rPr lang="fr-BE" sz="2000" i="1" spc="-49" dirty="0">
                <a:solidFill>
                  <a:schemeClr val="tx2"/>
                </a:solidFill>
              </a:rPr>
              <a:t> Azure DevOps </a:t>
            </a:r>
            <a:r>
              <a:rPr lang="fr-BE" sz="2000" i="1" spc="-49" dirty="0" err="1">
                <a:solidFill>
                  <a:schemeClr val="tx2"/>
                </a:solidFill>
              </a:rPr>
              <a:t>with</a:t>
            </a:r>
            <a:r>
              <a:rPr lang="fr-BE" sz="2000" i="1" spc="-49" dirty="0">
                <a:solidFill>
                  <a:schemeClr val="tx2"/>
                </a:solidFill>
              </a:rPr>
              <a:t> CI/CD Pipelines and deploy </a:t>
            </a:r>
            <a:r>
              <a:rPr lang="fr-BE" sz="2000" i="1" spc="-49" dirty="0" err="1">
                <a:solidFill>
                  <a:schemeClr val="tx2"/>
                </a:solidFill>
              </a:rPr>
              <a:t>your</a:t>
            </a:r>
            <a:r>
              <a:rPr lang="fr-BE" sz="2000" i="1" spc="-49" dirty="0">
                <a:solidFill>
                  <a:schemeClr val="tx2"/>
                </a:solidFill>
              </a:rPr>
              <a:t> applications to Azure </a:t>
            </a:r>
            <a:r>
              <a:rPr lang="fr-BE" sz="2000" i="1" spc="-49" dirty="0" err="1">
                <a:solidFill>
                  <a:schemeClr val="tx2"/>
                </a:solidFill>
              </a:rPr>
              <a:t>WebApps</a:t>
            </a:r>
            <a:r>
              <a:rPr lang="fr-BE" sz="2000" i="1" spc="-49" dirty="0">
                <a:solidFill>
                  <a:schemeClr val="tx2"/>
                </a:solidFill>
              </a:rPr>
              <a:t>, </a:t>
            </a:r>
            <a:r>
              <a:rPr lang="fr-BE" sz="2000" i="1" spc="-49" dirty="0" err="1">
                <a:solidFill>
                  <a:schemeClr val="tx2"/>
                </a:solidFill>
              </a:rPr>
              <a:t>WebApp</a:t>
            </a:r>
            <a:r>
              <a:rPr lang="fr-BE" sz="2000" i="1" spc="-49" dirty="0">
                <a:solidFill>
                  <a:schemeClr val="tx2"/>
                </a:solidFill>
              </a:rPr>
              <a:t> for Containers, Azure Container Instance and Azure </a:t>
            </a:r>
            <a:r>
              <a:rPr lang="fr-BE" sz="2000" i="1" spc="-49" dirty="0" err="1">
                <a:solidFill>
                  <a:schemeClr val="tx2"/>
                </a:solidFill>
              </a:rPr>
              <a:t>Kubernetes</a:t>
            </a:r>
            <a:r>
              <a:rPr lang="fr-BE" sz="2000" i="1" spc="-49" dirty="0">
                <a:solidFill>
                  <a:schemeClr val="tx2"/>
                </a:solidFill>
              </a:rPr>
              <a:t> Services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9: </a:t>
            </a:r>
            <a:r>
              <a:rPr lang="fr-BE" sz="2400" dirty="0" err="1"/>
              <a:t>Optimizing</a:t>
            </a:r>
            <a:r>
              <a:rPr lang="fr-BE" sz="2400" dirty="0"/>
              <a:t> Azure Operations and Monitoring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8: Monitoring and </a:t>
            </a:r>
            <a:r>
              <a:rPr lang="fr-BE" sz="2000" i="1" spc="-49" dirty="0" err="1">
                <a:solidFill>
                  <a:schemeClr val="tx2"/>
                </a:solidFill>
              </a:rPr>
              <a:t>Managing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your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deployed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workloads</a:t>
            </a:r>
            <a:endParaRPr lang="fr-BE" sz="2000" i="1" spc="-49" dirty="0">
              <a:solidFill>
                <a:schemeClr val="tx2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73197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Technical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What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you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need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>
              <a:buClr>
                <a:srgbClr val="0478D7"/>
              </a:buClr>
            </a:pPr>
            <a:r>
              <a:rPr lang="fr-BE" sz="2400" dirty="0"/>
              <a:t>&lt;</a:t>
            </a:r>
            <a:r>
              <a:rPr lang="fr-BE" sz="2400" dirty="0" err="1"/>
              <a:t>Could</a:t>
            </a:r>
            <a:r>
              <a:rPr lang="fr-BE" sz="2400" dirty="0"/>
              <a:t> </a:t>
            </a:r>
            <a:r>
              <a:rPr lang="fr-BE" sz="2400" dirty="0" err="1"/>
              <a:t>vary</a:t>
            </a:r>
            <a:r>
              <a:rPr lang="fr-BE" sz="2400" dirty="0"/>
              <a:t> </a:t>
            </a:r>
            <a:r>
              <a:rPr lang="fr-BE" sz="2400" dirty="0" err="1"/>
              <a:t>based</a:t>
            </a:r>
            <a:r>
              <a:rPr lang="fr-BE" sz="2400" dirty="0"/>
              <a:t> on the </a:t>
            </a:r>
            <a:r>
              <a:rPr lang="fr-BE" sz="2400" dirty="0" err="1"/>
              <a:t>actual</a:t>
            </a:r>
            <a:r>
              <a:rPr lang="fr-BE" sz="2400" dirty="0"/>
              <a:t> </a:t>
            </a:r>
            <a:r>
              <a:rPr lang="fr-BE" sz="2400" dirty="0" err="1"/>
              <a:t>delivery-method</a:t>
            </a:r>
            <a:r>
              <a:rPr lang="fr-BE" sz="2400" dirty="0"/>
              <a:t>&gt;, but </a:t>
            </a:r>
            <a:r>
              <a:rPr lang="fr-BE" sz="2400" dirty="0" err="1"/>
              <a:t>overall</a:t>
            </a:r>
            <a:r>
              <a:rPr lang="fr-BE" sz="2400" dirty="0"/>
              <a:t>:</a:t>
            </a:r>
            <a:br>
              <a:rPr lang="fr-BE" sz="2400" dirty="0"/>
            </a:b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Client </a:t>
            </a:r>
            <a:r>
              <a:rPr lang="fr-BE" sz="2400" dirty="0" err="1"/>
              <a:t>workstation</a:t>
            </a:r>
            <a:r>
              <a:rPr lang="fr-BE" sz="2400" dirty="0"/>
              <a:t> running </a:t>
            </a:r>
            <a:r>
              <a:rPr lang="fr-BE" sz="2400" dirty="0" err="1"/>
              <a:t>recent</a:t>
            </a:r>
            <a:r>
              <a:rPr lang="fr-BE" sz="2400" dirty="0"/>
              <a:t> Windows, Linux or Mac OS and </a:t>
            </a:r>
            <a:r>
              <a:rPr lang="fr-BE" sz="2400" dirty="0" err="1"/>
              <a:t>latest</a:t>
            </a:r>
            <a:r>
              <a:rPr lang="fr-BE" sz="2400" dirty="0"/>
              <a:t> internet browser</a:t>
            </a:r>
          </a:p>
          <a:p>
            <a:pPr>
              <a:buClr>
                <a:srgbClr val="0478D7"/>
              </a:buClr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Access to ports 80 (HTTP), 443 (HTTPS) and 3389 (</a:t>
            </a:r>
            <a:r>
              <a:rPr lang="fr-BE" sz="2400" dirty="0" err="1"/>
              <a:t>Remote</a:t>
            </a:r>
            <a:r>
              <a:rPr lang="fr-BE" sz="2400" dirty="0"/>
              <a:t> Desktop)</a:t>
            </a:r>
          </a:p>
          <a:p>
            <a:pPr>
              <a:buClr>
                <a:srgbClr val="0478D7"/>
              </a:buClr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Full Azure </a:t>
            </a:r>
            <a:r>
              <a:rPr lang="fr-BE" sz="2400" dirty="0" err="1"/>
              <a:t>subscription</a:t>
            </a:r>
            <a:r>
              <a:rPr lang="fr-BE" sz="2400" dirty="0"/>
              <a:t> (MSDN, </a:t>
            </a:r>
            <a:r>
              <a:rPr lang="fr-BE" sz="2400" dirty="0" err="1"/>
              <a:t>AzurePass</a:t>
            </a:r>
            <a:r>
              <a:rPr lang="fr-BE" sz="2400" dirty="0"/>
              <a:t>, </a:t>
            </a:r>
            <a:r>
              <a:rPr lang="fr-BE" sz="2400" dirty="0" err="1"/>
              <a:t>Paid</a:t>
            </a:r>
            <a:r>
              <a:rPr lang="fr-BE" sz="2400" dirty="0"/>
              <a:t> </a:t>
            </a:r>
            <a:r>
              <a:rPr lang="fr-BE" sz="2400" dirty="0" err="1"/>
              <a:t>subscription</a:t>
            </a:r>
            <a:r>
              <a:rPr lang="fr-BE" sz="2400" dirty="0"/>
              <a:t>, AE, CSP,…), </a:t>
            </a:r>
            <a:r>
              <a:rPr lang="fr-BE" sz="2400" dirty="0" err="1"/>
              <a:t>where</a:t>
            </a:r>
            <a:r>
              <a:rPr lang="fr-BE" sz="2400" dirty="0"/>
              <a:t> </a:t>
            </a:r>
            <a:r>
              <a:rPr lang="fr-BE" sz="2400" dirty="0" err="1"/>
              <a:t>you</a:t>
            </a:r>
            <a:r>
              <a:rPr lang="fr-BE" sz="2400" dirty="0"/>
              <a:t> have </a:t>
            </a:r>
            <a:r>
              <a:rPr lang="fr-BE" sz="2400" dirty="0" err="1"/>
              <a:t>Owner</a:t>
            </a:r>
            <a:r>
              <a:rPr lang="fr-BE" sz="2400" dirty="0"/>
              <a:t> permissions on </a:t>
            </a:r>
            <a:r>
              <a:rPr lang="fr-BE" sz="2400" dirty="0" err="1"/>
              <a:t>subscription</a:t>
            </a:r>
            <a:r>
              <a:rPr lang="fr-BE" sz="2400" dirty="0"/>
              <a:t> </a:t>
            </a:r>
            <a:r>
              <a:rPr lang="fr-BE" sz="2400" dirty="0" err="1"/>
              <a:t>level</a:t>
            </a:r>
            <a:br>
              <a:rPr lang="fr-BE" sz="2400" dirty="0"/>
            </a:b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 err="1"/>
              <a:t>Lab</a:t>
            </a:r>
            <a:r>
              <a:rPr lang="fr-BE" sz="2400" dirty="0"/>
              <a:t> </a:t>
            </a:r>
            <a:r>
              <a:rPr lang="fr-BE" sz="2400" dirty="0" err="1"/>
              <a:t>consumption</a:t>
            </a:r>
            <a:r>
              <a:rPr lang="fr-BE" sz="2400" dirty="0"/>
              <a:t> </a:t>
            </a:r>
            <a:r>
              <a:rPr lang="fr-BE" sz="2400" dirty="0" err="1"/>
              <a:t>estimate</a:t>
            </a:r>
            <a:r>
              <a:rPr lang="fr-BE" sz="2400" dirty="0"/>
              <a:t>: $15-35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1600" dirty="0"/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24769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254E-F925-4168-9575-67BA224F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Questions and HOL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B0503-AF5C-468F-B77A-E09BA054630C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F862D-6EEC-42AB-8E7A-4CF067855E0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269648" cy="4514047"/>
          </a:xfrm>
        </p:spPr>
        <p:txBody>
          <a:bodyPr/>
          <a:lstStyle/>
          <a:p>
            <a:r>
              <a:rPr lang="fr-BE" dirty="0">
                <a:hlinkClick r:id="rId2"/>
              </a:rPr>
              <a:t>msdevseriessupport@007FFFLearning.com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Subject</a:t>
            </a:r>
            <a:r>
              <a:rPr lang="fr-BE" dirty="0"/>
              <a:t>: Azure </a:t>
            </a:r>
            <a:r>
              <a:rPr lang="fr-BE" dirty="0" err="1"/>
              <a:t>Developer</a:t>
            </a:r>
            <a:r>
              <a:rPr lang="fr-BE" dirty="0"/>
              <a:t> </a:t>
            </a:r>
            <a:r>
              <a:rPr lang="fr-BE" dirty="0" err="1"/>
              <a:t>Series</a:t>
            </a:r>
            <a:r>
              <a:rPr lang="fr-BE" dirty="0"/>
              <a:t> – Containers</a:t>
            </a:r>
          </a:p>
          <a:p>
            <a:endParaRPr lang="fr-BE" dirty="0"/>
          </a:p>
          <a:p>
            <a:r>
              <a:rPr lang="fr-BE" dirty="0" err="1"/>
              <a:t>Response</a:t>
            </a:r>
            <a:r>
              <a:rPr lang="fr-BE" dirty="0"/>
              <a:t> Time: </a:t>
            </a:r>
            <a:r>
              <a:rPr lang="fr-BE" dirty="0" err="1"/>
              <a:t>within</a:t>
            </a:r>
            <a:r>
              <a:rPr lang="fr-BE" dirty="0"/>
              <a:t> 4-8 </a:t>
            </a:r>
            <a:r>
              <a:rPr lang="fr-BE" dirty="0" err="1"/>
              <a:t>hours</a:t>
            </a:r>
            <a:endParaRPr lang="fr-BE" dirty="0"/>
          </a:p>
          <a:p>
            <a:endParaRPr lang="fr-BE" dirty="0"/>
          </a:p>
          <a:p>
            <a:r>
              <a:rPr lang="fr-BE" dirty="0"/>
              <a:t>Check GitHub for FAQ and Updates: </a:t>
            </a:r>
            <a:br>
              <a:rPr lang="fr-BE" dirty="0"/>
            </a:br>
            <a:r>
              <a:rPr lang="fr-BE" dirty="0">
                <a:hlinkClick r:id="rId3"/>
              </a:rPr>
              <a:t>http://www.github.com/007FFFLearning/MSDevSeriesSupport</a:t>
            </a:r>
            <a:r>
              <a:rPr lang="fr-B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123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338260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899278-BD67-4AAC-9874-65FAF4AE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004072-1B0B-4387-9E77-76A61E081B56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and How does Azure support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062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3D0C2E-D5F5-4AC1-B90E-780B3FDA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599" cy="690995"/>
          </a:xfrm>
        </p:spPr>
        <p:txBody>
          <a:bodyPr>
            <a:normAutofit/>
          </a:bodyPr>
          <a:lstStyle/>
          <a:p>
            <a:r>
              <a:rPr lang="fr-BE" sz="2750" dirty="0"/>
              <a:t>Key Objectives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E0070F3-493B-486A-870C-AF2706522316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chemeClr val="tx2"/>
                </a:solidFill>
              </a:rPr>
              <a:t>What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you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will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learn</a:t>
            </a:r>
            <a:r>
              <a:rPr lang="fr-BE" dirty="0">
                <a:solidFill>
                  <a:schemeClr val="tx2"/>
                </a:solidFill>
              </a:rPr>
              <a:t> in </a:t>
            </a:r>
            <a:r>
              <a:rPr lang="fr-BE" dirty="0" err="1">
                <a:solidFill>
                  <a:schemeClr val="tx2"/>
                </a:solidFill>
              </a:rPr>
              <a:t>this</a:t>
            </a:r>
            <a:r>
              <a:rPr lang="fr-BE" dirty="0">
                <a:solidFill>
                  <a:schemeClr val="tx2"/>
                </a:solidFill>
              </a:rPr>
              <a:t> section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5ABF6E-BF99-4D62-B465-B1BEC02A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6900"/>
            <a:ext cx="11277599" cy="4514047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Digital Transformation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The </a:t>
            </a:r>
            <a:r>
              <a:rPr lang="fr-BE" dirty="0" err="1"/>
              <a:t>journey</a:t>
            </a:r>
            <a:r>
              <a:rPr lang="fr-BE" dirty="0"/>
              <a:t> to the cloud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Introduction to Containers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Introduction to </a:t>
            </a:r>
            <a:r>
              <a:rPr lang="fr-BE" dirty="0" err="1"/>
              <a:t>Microservices</a:t>
            </a:r>
            <a:endParaRPr lang="fr-BE" dirty="0"/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Technologies </a:t>
            </a:r>
            <a:r>
              <a:rPr lang="fr-BE" dirty="0" err="1"/>
              <a:t>covered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workshop </a:t>
            </a:r>
            <a:r>
              <a:rPr lang="fr-BE" dirty="0" err="1"/>
              <a:t>series</a:t>
            </a:r>
            <a:endParaRPr lang="fr-BE" dirty="0"/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980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108DF-D9DA-4093-9635-6E4EB08D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00" y="2615179"/>
            <a:ext cx="4931692" cy="813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What is this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digital transformation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everybody talks about?</a:t>
            </a:r>
            <a:endParaRPr lang="en-AU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1942" y="1405581"/>
            <a:ext cx="4824841" cy="4046835"/>
          </a:xfrm>
        </p:spPr>
        <p:txBody>
          <a:bodyPr anchor="ctr">
            <a:noAutofit/>
          </a:bodyPr>
          <a:lstStyle/>
          <a:p>
            <a:r>
              <a:rPr lang="en-AU" sz="2500" dirty="0">
                <a:latin typeface="+mn-lt"/>
              </a:rPr>
              <a:t>Digital transformation helps organizations to </a:t>
            </a:r>
            <a:r>
              <a:rPr lang="en-AU" sz="2500" b="1" dirty="0">
                <a:latin typeface="+mn-lt"/>
              </a:rPr>
              <a:t>improve efficiency and effectiveness </a:t>
            </a:r>
            <a:r>
              <a:rPr lang="en-AU" sz="2500" dirty="0">
                <a:latin typeface="+mn-lt"/>
              </a:rPr>
              <a:t>of service/products, using the </a:t>
            </a:r>
            <a:r>
              <a:rPr lang="en-AU" sz="2500" b="1" dirty="0">
                <a:latin typeface="+mn-lt"/>
              </a:rPr>
              <a:t>latest available technology</a:t>
            </a:r>
            <a:r>
              <a:rPr lang="en-AU" sz="2500" dirty="0">
                <a:latin typeface="+mn-lt"/>
              </a:rPr>
              <a:t>.</a:t>
            </a:r>
          </a:p>
          <a:p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Instead of replicating an existing platform, we use technology to </a:t>
            </a:r>
            <a:r>
              <a:rPr lang="en-AU" sz="2500" b="1" dirty="0">
                <a:latin typeface="+mn-lt"/>
              </a:rPr>
              <a:t>transform that service/product  into something significantly better.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47283-4DBC-4367-8EBB-589CF718B6D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7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Digital Transformation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1C5A5-C0DD-4BC6-B0EA-9FE223661822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083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DA59D-97A0-4D05-BE0E-19227A1D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5" y="416804"/>
            <a:ext cx="11306469" cy="519078"/>
          </a:xfrm>
        </p:spPr>
        <p:txBody>
          <a:bodyPr/>
          <a:lstStyle/>
          <a:p>
            <a:r>
              <a:rPr lang="fr-BE" dirty="0"/>
              <a:t>Digital Transformation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9840" y="1490161"/>
            <a:ext cx="4601437" cy="4691496"/>
          </a:xfrm>
        </p:spPr>
        <p:txBody>
          <a:bodyPr anchor="ctr">
            <a:normAutofit/>
          </a:bodyPr>
          <a:lstStyle/>
          <a:p>
            <a:r>
              <a:rPr lang="en-US" sz="2500" dirty="0">
                <a:latin typeface="+mn-lt"/>
              </a:rPr>
              <a:t>Digital Transformation is using technology to </a:t>
            </a:r>
            <a:r>
              <a:rPr lang="en-US" sz="2500" b="1" dirty="0">
                <a:latin typeface="+mn-lt"/>
              </a:rPr>
              <a:t>radically change the datacenter</a:t>
            </a:r>
          </a:p>
          <a:p>
            <a:pPr marL="0" indent="0">
              <a:buNone/>
            </a:pPr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Don’t focus on</a:t>
            </a:r>
            <a:r>
              <a:rPr lang="en-AU" sz="2500" b="1" dirty="0">
                <a:latin typeface="+mn-lt"/>
              </a:rPr>
              <a:t> the location of the  technology</a:t>
            </a:r>
            <a:r>
              <a:rPr lang="en-AU" sz="2500" dirty="0">
                <a:latin typeface="+mn-lt"/>
              </a:rPr>
              <a:t>, but rather</a:t>
            </a:r>
            <a:r>
              <a:rPr lang="en-AU" sz="2500" b="1" dirty="0">
                <a:latin typeface="+mn-lt"/>
              </a:rPr>
              <a:t> </a:t>
            </a:r>
            <a:r>
              <a:rPr lang="en-AU" sz="2500" dirty="0">
                <a:latin typeface="+mn-lt"/>
              </a:rPr>
              <a:t>focus on </a:t>
            </a:r>
            <a:r>
              <a:rPr lang="en-AU" sz="2500" b="1" dirty="0">
                <a:latin typeface="+mn-lt"/>
              </a:rPr>
              <a:t>the use of technology </a:t>
            </a:r>
          </a:p>
          <a:p>
            <a:endParaRPr lang="en-US" sz="2500" dirty="0">
              <a:latin typeface="+mn-lt"/>
            </a:endParaRPr>
          </a:p>
          <a:p>
            <a:r>
              <a:rPr lang="en-US" sz="2500" b="1" dirty="0">
                <a:latin typeface="+mn-lt"/>
              </a:rPr>
              <a:t>Embrace</a:t>
            </a:r>
            <a:r>
              <a:rPr lang="en-US" sz="2500" dirty="0">
                <a:latin typeface="+mn-lt"/>
              </a:rPr>
              <a:t> the </a:t>
            </a:r>
            <a:r>
              <a:rPr lang="en-US" sz="2500" b="1" dirty="0">
                <a:latin typeface="+mn-lt"/>
              </a:rPr>
              <a:t>continuous flow </a:t>
            </a:r>
            <a:r>
              <a:rPr lang="en-US" sz="2500" dirty="0">
                <a:latin typeface="+mn-lt"/>
              </a:rPr>
              <a:t>of updates and changes, and </a:t>
            </a:r>
            <a:r>
              <a:rPr lang="en-US" sz="2500" b="1" dirty="0">
                <a:latin typeface="+mn-lt"/>
              </a:rPr>
              <a:t>keep up </a:t>
            </a:r>
            <a:r>
              <a:rPr lang="en-US" sz="2500" dirty="0">
                <a:latin typeface="+mn-lt"/>
              </a:rPr>
              <a:t>with it.</a:t>
            </a:r>
            <a:endParaRPr lang="en-AU" sz="2500" dirty="0"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E84903-B46F-458E-8DD3-6CAF1A7BCF48}"/>
              </a:ext>
            </a:extLst>
          </p:cNvPr>
          <p:cNvSpPr txBox="1">
            <a:spLocks/>
          </p:cNvSpPr>
          <p:nvPr/>
        </p:nvSpPr>
        <p:spPr>
          <a:xfrm>
            <a:off x="1101532" y="2730062"/>
            <a:ext cx="3990014" cy="2211694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What is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digital transformation 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for IT Admins?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F484C-0F3A-4C49-A7F7-674F7359B415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297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22A58D2-7388-4B1E-BE61-03AFA28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6" y="2645459"/>
            <a:ext cx="9630389" cy="783541"/>
          </a:xfrm>
        </p:spPr>
        <p:txBody>
          <a:bodyPr/>
          <a:lstStyle/>
          <a:p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/>
            </a:br>
            <a:r>
              <a:rPr lang="en-US" sz="4902" dirty="0"/>
              <a:t>Presentation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4483FC8-5248-457B-A925-23038B08A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3210" y="3993054"/>
            <a:ext cx="9609045" cy="102586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sz="2745" dirty="0">
                <a:solidFill>
                  <a:schemeClr val="bg1"/>
                </a:solidFill>
              </a:rPr>
              <a:t>Speaker name</a:t>
            </a:r>
          </a:p>
          <a:p>
            <a:pPr lvl="1"/>
            <a:r>
              <a:rPr lang="en-US" sz="2745">
                <a:solidFill>
                  <a:schemeClr val="bg1"/>
                </a:solidFill>
              </a:rPr>
              <a:t>Title</a:t>
            </a:r>
            <a:endParaRPr lang="en-US" sz="2745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EC1BD-F13A-4679-A6A8-2D36225EA57A}"/>
              </a:ext>
            </a:extLst>
          </p:cNvPr>
          <p:cNvSpPr txBox="1">
            <a:spLocks/>
          </p:cNvSpPr>
          <p:nvPr/>
        </p:nvSpPr>
        <p:spPr bwMode="auto">
          <a:xfrm>
            <a:off x="172147" y="183730"/>
            <a:ext cx="5090317" cy="6608955"/>
          </a:xfrm>
          <a:prstGeom prst="roundRect">
            <a:avLst>
              <a:gd name="adj" fmla="val 3915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24106" tIns="224106" rIns="224106" bIns="224106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tx2"/>
                </a:solidFill>
                <a:latin typeface="+mn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896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0" cap="none" spc="0" normalizeH="0" baseline="0" noProof="0" dirty="0">
              <a:ln>
                <a:noFill/>
              </a:ln>
              <a:solidFill>
                <a:srgbClr val="005291"/>
              </a:solidFill>
              <a:effectLst/>
              <a:uLnTx/>
              <a:uFillTx/>
              <a:latin typeface="Museo Sans For Dell"/>
              <a:cs typeface="+mj-cs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8B01C42-D773-4C14-AA16-F4B8FD7D5FD1}"/>
              </a:ext>
            </a:extLst>
          </p:cNvPr>
          <p:cNvSpPr/>
          <p:nvPr/>
        </p:nvSpPr>
        <p:spPr>
          <a:xfrm>
            <a:off x="684129" y="2140542"/>
            <a:ext cx="4365602" cy="727042"/>
          </a:xfrm>
          <a:prstGeom prst="roundRect">
            <a:avLst>
              <a:gd name="adj" fmla="val 11848"/>
            </a:avLst>
          </a:prstGeom>
          <a:solidFill>
            <a:srgbClr val="40587C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Tell us what you think by completing our survey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A2633103-CDCF-4662-A8AD-EB0F7B383EB6}"/>
              </a:ext>
            </a:extLst>
          </p:cNvPr>
          <p:cNvSpPr/>
          <p:nvPr/>
        </p:nvSpPr>
        <p:spPr>
          <a:xfrm>
            <a:off x="684130" y="2949492"/>
            <a:ext cx="4365602" cy="940742"/>
          </a:xfrm>
          <a:prstGeom prst="roundRect">
            <a:avLst>
              <a:gd name="adj" fmla="val 11848"/>
            </a:avLst>
          </a:prstGeom>
          <a:solidFill>
            <a:srgbClr val="002050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Schedule a post-event session to address your specific requirements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C748E-6B43-412A-B995-EFE36587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210" y="544488"/>
            <a:ext cx="498407" cy="1071043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9A20FBA0-3FC2-4F8F-B6DE-FD1D8B079FF9}"/>
              </a:ext>
            </a:extLst>
          </p:cNvPr>
          <p:cNvSpPr/>
          <p:nvPr/>
        </p:nvSpPr>
        <p:spPr>
          <a:xfrm>
            <a:off x="684129" y="4009608"/>
            <a:ext cx="4365602" cy="1086484"/>
          </a:xfrm>
          <a:prstGeom prst="roundRect">
            <a:avLst>
              <a:gd name="adj" fmla="val 11848"/>
            </a:avLst>
          </a:prstGeom>
          <a:solidFill>
            <a:srgbClr val="0078D4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Learn more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techdocs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certified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microsoftlearn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0" defTabSz="896386">
              <a:lnSpc>
                <a:spcPct val="90000"/>
              </a:lnSpc>
              <a:spcBef>
                <a:spcPts val="588"/>
              </a:spcBef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Sign up Developer newsletter: </a:t>
            </a:r>
            <a:r>
              <a:rPr lang="en-ZA" sz="1400" kern="0" dirty="0">
                <a:solidFill>
                  <a:srgbClr val="FFFFFF"/>
                </a:solidFill>
                <a:latin typeface="Segoe UI Light" panose="020B0502040204020203" pitchFamily="34" charset="0"/>
              </a:rPr>
              <a:t>aka.ms/</a:t>
            </a:r>
            <a:r>
              <a:rPr lang="en-ZA" sz="1400" kern="0" dirty="0" err="1">
                <a:solidFill>
                  <a:srgbClr val="FFFFFF"/>
                </a:solidFill>
                <a:latin typeface="Segoe UI Light" panose="020B0502040204020203" pitchFamily="34" charset="0"/>
              </a:rPr>
              <a:t>usdevconnect</a:t>
            </a:r>
            <a:endParaRPr kumimoji="0" lang="en-ZA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5E1E3F-E1B0-476A-8FD8-E9AD66584A5D}"/>
              </a:ext>
            </a:extLst>
          </p:cNvPr>
          <p:cNvGrpSpPr/>
          <p:nvPr/>
        </p:nvGrpSpPr>
        <p:grpSpPr>
          <a:xfrm>
            <a:off x="253533" y="2347236"/>
            <a:ext cx="347499" cy="336556"/>
            <a:chOff x="5798264" y="5000554"/>
            <a:chExt cx="347499" cy="33655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C05F25-6569-4609-B66F-87CD9AB96FD5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61C218-2CE0-4B09-B264-92507B9BDCF9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C0412D-5193-4468-9523-2131171D3DBC}"/>
              </a:ext>
            </a:extLst>
          </p:cNvPr>
          <p:cNvGrpSpPr/>
          <p:nvPr/>
        </p:nvGrpSpPr>
        <p:grpSpPr>
          <a:xfrm>
            <a:off x="253533" y="3243325"/>
            <a:ext cx="347499" cy="336556"/>
            <a:chOff x="5798264" y="5000554"/>
            <a:chExt cx="347499" cy="33655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DF1D73C-DA99-4675-B2AA-89EF645C14E2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3ED89-EFC5-4914-A19A-C780EED44CA2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06ECC-00CC-4EAE-9183-AC6F9577CECD}"/>
              </a:ext>
            </a:extLst>
          </p:cNvPr>
          <p:cNvGrpSpPr/>
          <p:nvPr/>
        </p:nvGrpSpPr>
        <p:grpSpPr>
          <a:xfrm>
            <a:off x="253533" y="4629903"/>
            <a:ext cx="347499" cy="336556"/>
            <a:chOff x="5798264" y="5000554"/>
            <a:chExt cx="347499" cy="3365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35726E4-E10C-4BDA-999B-C51314E699B8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7B55CE-7F7D-475D-B761-2084BAC7F56C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982B68-54BB-4777-A3C4-025A6D4D25A9}"/>
              </a:ext>
            </a:extLst>
          </p:cNvPr>
          <p:cNvGrpSpPr/>
          <p:nvPr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31237-CCF2-4F88-8ACC-7CBE42A32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1B673-648D-4774-828B-7038261C32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895F94-4D09-486F-BD1C-2001E9B862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5CA6FBC-B3E4-4C2C-B039-D9B3BC2A8A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43275E-8EFF-4BE0-A286-99F371754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3F7F2C-A9A9-42D9-8A91-2671D6066D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4C7A21-8A4D-4D1B-8033-31548656D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5AF17E-8B2C-422A-A60E-C3D9A2BDA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5902AE-CA6B-4CE8-8462-BC80662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6FC831-7B0C-4DA7-98C9-85D817F339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1A50E5-4A8E-4439-BC84-F2972719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D018286-87A2-49A9-80A7-2D5725DA3F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E4B972-6C56-45BD-83EC-4F45926EDAE2}"/>
              </a:ext>
            </a:extLst>
          </p:cNvPr>
          <p:cNvSpPr/>
          <p:nvPr/>
        </p:nvSpPr>
        <p:spPr>
          <a:xfrm>
            <a:off x="1561432" y="413334"/>
            <a:ext cx="304121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96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5291"/>
                </a:solidFill>
                <a:latin typeface="Museo Sans For Dell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5453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554" y="1255587"/>
            <a:ext cx="4748645" cy="4930246"/>
          </a:xfrm>
        </p:spPr>
        <p:txBody>
          <a:bodyPr anchor="ctr">
            <a:normAutofit/>
          </a:bodyPr>
          <a:lstStyle/>
          <a:p>
            <a:r>
              <a:rPr lang="en-US" sz="2500" dirty="0">
                <a:latin typeface="+mn-lt"/>
              </a:rPr>
              <a:t>Digital Transformation is using technology to </a:t>
            </a:r>
            <a:r>
              <a:rPr lang="en-US" sz="2500" b="1" dirty="0">
                <a:latin typeface="+mn-lt"/>
              </a:rPr>
              <a:t>radically change your application landscape</a:t>
            </a:r>
          </a:p>
          <a:p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Don’t focus on</a:t>
            </a:r>
            <a:r>
              <a:rPr lang="en-AU" sz="2500" b="1" dirty="0">
                <a:latin typeface="+mn-lt"/>
              </a:rPr>
              <a:t> dev language</a:t>
            </a:r>
            <a:r>
              <a:rPr lang="en-AU" sz="2500" dirty="0">
                <a:latin typeface="+mn-lt"/>
              </a:rPr>
              <a:t>, but rather</a:t>
            </a:r>
            <a:r>
              <a:rPr lang="en-AU" sz="2500" b="1" dirty="0">
                <a:latin typeface="+mn-lt"/>
              </a:rPr>
              <a:t> </a:t>
            </a:r>
            <a:r>
              <a:rPr lang="en-AU" sz="2500" dirty="0">
                <a:latin typeface="+mn-lt"/>
              </a:rPr>
              <a:t>focus on </a:t>
            </a:r>
            <a:r>
              <a:rPr lang="en-AU" sz="2500" b="1" dirty="0">
                <a:latin typeface="+mn-lt"/>
              </a:rPr>
              <a:t>the capabilities a language brings</a:t>
            </a:r>
          </a:p>
          <a:p>
            <a:endParaRPr lang="en-US" sz="2500" dirty="0">
              <a:latin typeface="+mn-lt"/>
            </a:endParaRPr>
          </a:p>
          <a:p>
            <a:r>
              <a:rPr lang="en-US" sz="2500" dirty="0">
                <a:latin typeface="+mn-lt"/>
              </a:rPr>
              <a:t>Importantly, think </a:t>
            </a:r>
            <a:r>
              <a:rPr lang="en-US" sz="2500" b="1" dirty="0">
                <a:latin typeface="+mn-lt"/>
              </a:rPr>
              <a:t>broader</a:t>
            </a:r>
            <a:r>
              <a:rPr lang="en-US" sz="2500" dirty="0">
                <a:latin typeface="+mn-lt"/>
              </a:rPr>
              <a:t> than just the </a:t>
            </a:r>
            <a:r>
              <a:rPr lang="en-US" sz="2500" dirty="0" err="1">
                <a:latin typeface="+mn-lt"/>
              </a:rPr>
              <a:t>application,the</a:t>
            </a:r>
            <a:r>
              <a:rPr lang="en-US" sz="2500" dirty="0">
                <a:latin typeface="+mn-lt"/>
              </a:rPr>
              <a:t> data,… but how it runs and scales </a:t>
            </a:r>
            <a:endParaRPr lang="en-AU" sz="25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26A6EA-915C-4D30-B51D-507A803959C7}"/>
                  </a:ext>
                </a:extLst>
              </p14:cNvPr>
              <p14:cNvContentPartPr/>
              <p14:nvPr/>
            </p14:nvContentPartPr>
            <p14:xfrm>
              <a:off x="4271970" y="4678743"/>
              <a:ext cx="11520" cy="3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26A6EA-915C-4D30-B51D-507A803959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2970" y="4670103"/>
                <a:ext cx="291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3720EB05-4E3B-45BA-8F5F-A8CAF9B7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Transformation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A8A9BC3-4405-4FA5-8326-07388E5E5E15}"/>
              </a:ext>
            </a:extLst>
          </p:cNvPr>
          <p:cNvSpPr txBox="1">
            <a:spLocks/>
          </p:cNvSpPr>
          <p:nvPr/>
        </p:nvSpPr>
        <p:spPr>
          <a:xfrm>
            <a:off x="820978" y="2488148"/>
            <a:ext cx="3782799" cy="2465123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What does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digital transformation mean 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for Developers?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14833-0236-48C2-B5CA-D4ED15BAE9DD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85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EE89-5D0B-45F7-8A32-D9B294CE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Transformation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continuously</a:t>
            </a:r>
            <a:r>
              <a:rPr lang="fr-BE" dirty="0"/>
              <a:t> </a:t>
            </a:r>
            <a:r>
              <a:rPr lang="fr-BE" dirty="0" err="1"/>
              <a:t>evolving</a:t>
            </a:r>
            <a:endParaRPr lang="fr-B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3678C8-3EE4-4BFA-AC3D-2313515C9ACD}"/>
              </a:ext>
            </a:extLst>
          </p:cNvPr>
          <p:cNvSpPr/>
          <p:nvPr/>
        </p:nvSpPr>
        <p:spPr bwMode="auto">
          <a:xfrm>
            <a:off x="802204" y="1385624"/>
            <a:ext cx="1542699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046B7A-C8CE-49B0-B459-8A568E7FE069}"/>
              </a:ext>
            </a:extLst>
          </p:cNvPr>
          <p:cNvSpPr/>
          <p:nvPr/>
        </p:nvSpPr>
        <p:spPr bwMode="auto">
          <a:xfrm>
            <a:off x="802204" y="3177260"/>
            <a:ext cx="1542699" cy="1572152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C1608B-CB26-4ACE-9174-A9045F4F7DCC}"/>
              </a:ext>
            </a:extLst>
          </p:cNvPr>
          <p:cNvSpPr/>
          <p:nvPr/>
        </p:nvSpPr>
        <p:spPr bwMode="auto">
          <a:xfrm>
            <a:off x="740496" y="5032007"/>
            <a:ext cx="1604408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 descr="Computer">
            <a:extLst>
              <a:ext uri="{FF2B5EF4-FFF2-40B4-BE49-F238E27FC236}">
                <a16:creationId xmlns:a16="http://schemas.microsoft.com/office/drawing/2014/main" id="{0D734B7B-802B-4230-841D-FCEC1731D2B8}"/>
              </a:ext>
            </a:extLst>
          </p:cNvPr>
          <p:cNvSpPr/>
          <p:nvPr/>
        </p:nvSpPr>
        <p:spPr>
          <a:xfrm>
            <a:off x="1109913" y="1602556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Computer">
            <a:extLst>
              <a:ext uri="{FF2B5EF4-FFF2-40B4-BE49-F238E27FC236}">
                <a16:creationId xmlns:a16="http://schemas.microsoft.com/office/drawing/2014/main" id="{01EC39A0-A0E0-411E-A796-2A5AE58FD50D}"/>
              </a:ext>
            </a:extLst>
          </p:cNvPr>
          <p:cNvSpPr/>
          <p:nvPr/>
        </p:nvSpPr>
        <p:spPr>
          <a:xfrm>
            <a:off x="981718" y="3177260"/>
            <a:ext cx="1178061" cy="15721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Computer">
            <a:extLst>
              <a:ext uri="{FF2B5EF4-FFF2-40B4-BE49-F238E27FC236}">
                <a16:creationId xmlns:a16="http://schemas.microsoft.com/office/drawing/2014/main" id="{18EBB2B8-34AC-41F4-A56F-61F205340C29}"/>
              </a:ext>
            </a:extLst>
          </p:cNvPr>
          <p:cNvSpPr/>
          <p:nvPr/>
        </p:nvSpPr>
        <p:spPr>
          <a:xfrm>
            <a:off x="1591941" y="1602556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Computer">
            <a:extLst>
              <a:ext uri="{FF2B5EF4-FFF2-40B4-BE49-F238E27FC236}">
                <a16:creationId xmlns:a16="http://schemas.microsoft.com/office/drawing/2014/main" id="{211E8133-005A-4100-B408-626B502E6D06}"/>
              </a:ext>
            </a:extLst>
          </p:cNvPr>
          <p:cNvSpPr/>
          <p:nvPr/>
        </p:nvSpPr>
        <p:spPr>
          <a:xfrm>
            <a:off x="1109912" y="1940581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FBC6C3CA-7E10-45D9-A069-9F1EFBF975AD}"/>
              </a:ext>
            </a:extLst>
          </p:cNvPr>
          <p:cNvSpPr/>
          <p:nvPr/>
        </p:nvSpPr>
        <p:spPr>
          <a:xfrm>
            <a:off x="1565138" y="1922314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Computer">
            <a:extLst>
              <a:ext uri="{FF2B5EF4-FFF2-40B4-BE49-F238E27FC236}">
                <a16:creationId xmlns:a16="http://schemas.microsoft.com/office/drawing/2014/main" id="{07AB1D2C-4AAE-4BDE-B744-F4CB40547938}"/>
              </a:ext>
            </a:extLst>
          </p:cNvPr>
          <p:cNvSpPr/>
          <p:nvPr/>
        </p:nvSpPr>
        <p:spPr>
          <a:xfrm>
            <a:off x="1109913" y="2257772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Computer">
            <a:extLst>
              <a:ext uri="{FF2B5EF4-FFF2-40B4-BE49-F238E27FC236}">
                <a16:creationId xmlns:a16="http://schemas.microsoft.com/office/drawing/2014/main" id="{F876325E-6B67-4C06-AB03-00EF04F49D99}"/>
              </a:ext>
            </a:extLst>
          </p:cNvPr>
          <p:cNvSpPr/>
          <p:nvPr/>
        </p:nvSpPr>
        <p:spPr>
          <a:xfrm>
            <a:off x="1591941" y="2257772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omputer">
            <a:extLst>
              <a:ext uri="{FF2B5EF4-FFF2-40B4-BE49-F238E27FC236}">
                <a16:creationId xmlns:a16="http://schemas.microsoft.com/office/drawing/2014/main" id="{E9E1F3A5-82F5-4D76-A1A1-CE15794B0798}"/>
              </a:ext>
            </a:extLst>
          </p:cNvPr>
          <p:cNvSpPr/>
          <p:nvPr/>
        </p:nvSpPr>
        <p:spPr>
          <a:xfrm>
            <a:off x="1126742" y="3565906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 descr="Computer">
            <a:extLst>
              <a:ext uri="{FF2B5EF4-FFF2-40B4-BE49-F238E27FC236}">
                <a16:creationId xmlns:a16="http://schemas.microsoft.com/office/drawing/2014/main" id="{63045A96-3F2C-44B1-8277-33920CA04D53}"/>
              </a:ext>
            </a:extLst>
          </p:cNvPr>
          <p:cNvSpPr/>
          <p:nvPr/>
        </p:nvSpPr>
        <p:spPr>
          <a:xfrm>
            <a:off x="1408789" y="3584173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 descr="Computer">
            <a:extLst>
              <a:ext uri="{FF2B5EF4-FFF2-40B4-BE49-F238E27FC236}">
                <a16:creationId xmlns:a16="http://schemas.microsoft.com/office/drawing/2014/main" id="{FEBBFFFF-1300-47A1-B4E7-D5FAABA13D04}"/>
              </a:ext>
            </a:extLst>
          </p:cNvPr>
          <p:cNvSpPr/>
          <p:nvPr/>
        </p:nvSpPr>
        <p:spPr>
          <a:xfrm>
            <a:off x="1126741" y="3903931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13C8DC86-4B42-4FFA-9D60-636301CCB334}"/>
              </a:ext>
            </a:extLst>
          </p:cNvPr>
          <p:cNvSpPr/>
          <p:nvPr/>
        </p:nvSpPr>
        <p:spPr>
          <a:xfrm>
            <a:off x="1381986" y="3903931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75317-AA2B-47D7-AA23-4FB685D6F2EA}"/>
              </a:ext>
            </a:extLst>
          </p:cNvPr>
          <p:cNvSpPr>
            <a:spLocks/>
          </p:cNvSpPr>
          <p:nvPr/>
        </p:nvSpPr>
        <p:spPr bwMode="auto">
          <a:xfrm>
            <a:off x="873943" y="5377165"/>
            <a:ext cx="1285836" cy="816071"/>
          </a:xfrm>
          <a:custGeom>
            <a:avLst/>
            <a:gdLst>
              <a:gd name="T0" fmla="*/ 243 w 372"/>
              <a:gd name="T1" fmla="*/ 0 h 231"/>
              <a:gd name="T2" fmla="*/ 178 w 372"/>
              <a:gd name="T3" fmla="*/ 37 h 231"/>
              <a:gd name="T4" fmla="*/ 149 w 372"/>
              <a:gd name="T5" fmla="*/ 31 h 231"/>
              <a:gd name="T6" fmla="*/ 97 w 372"/>
              <a:gd name="T7" fmla="*/ 52 h 231"/>
              <a:gd name="T8" fmla="*/ 79 w 372"/>
              <a:gd name="T9" fmla="*/ 79 h 231"/>
              <a:gd name="T10" fmla="*/ 75 w 372"/>
              <a:gd name="T11" fmla="*/ 79 h 231"/>
              <a:gd name="T12" fmla="*/ 22 w 372"/>
              <a:gd name="T13" fmla="*/ 101 h 231"/>
              <a:gd name="T14" fmla="*/ 0 w 372"/>
              <a:gd name="T15" fmla="*/ 155 h 231"/>
              <a:gd name="T16" fmla="*/ 22 w 372"/>
              <a:gd name="T17" fmla="*/ 208 h 231"/>
              <a:gd name="T18" fmla="*/ 75 w 372"/>
              <a:gd name="T19" fmla="*/ 231 h 231"/>
              <a:gd name="T20" fmla="*/ 296 w 372"/>
              <a:gd name="T21" fmla="*/ 231 h 231"/>
              <a:gd name="T22" fmla="*/ 350 w 372"/>
              <a:gd name="T23" fmla="*/ 208 h 231"/>
              <a:gd name="T24" fmla="*/ 372 w 372"/>
              <a:gd name="T25" fmla="*/ 155 h 231"/>
              <a:gd name="T26" fmla="*/ 350 w 372"/>
              <a:gd name="T27" fmla="*/ 102 h 231"/>
              <a:gd name="T28" fmla="*/ 317 w 372"/>
              <a:gd name="T29" fmla="*/ 81 h 231"/>
              <a:gd name="T30" fmla="*/ 317 w 372"/>
              <a:gd name="T31" fmla="*/ 76 h 231"/>
              <a:gd name="T32" fmla="*/ 296 w 372"/>
              <a:gd name="T33" fmla="*/ 23 h 231"/>
              <a:gd name="T34" fmla="*/ 243 w 372"/>
              <a:gd name="T35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2" h="231">
                <a:moveTo>
                  <a:pt x="243" y="0"/>
                </a:moveTo>
                <a:cubicBezTo>
                  <a:pt x="216" y="0"/>
                  <a:pt x="192" y="14"/>
                  <a:pt x="178" y="37"/>
                </a:cubicBezTo>
                <a:cubicBezTo>
                  <a:pt x="170" y="33"/>
                  <a:pt x="159" y="31"/>
                  <a:pt x="149" y="31"/>
                </a:cubicBezTo>
                <a:cubicBezTo>
                  <a:pt x="129" y="31"/>
                  <a:pt x="111" y="38"/>
                  <a:pt x="97" y="52"/>
                </a:cubicBezTo>
                <a:cubicBezTo>
                  <a:pt x="89" y="59"/>
                  <a:pt x="83" y="68"/>
                  <a:pt x="79" y="79"/>
                </a:cubicBezTo>
                <a:cubicBezTo>
                  <a:pt x="77" y="79"/>
                  <a:pt x="76" y="79"/>
                  <a:pt x="75" y="79"/>
                </a:cubicBezTo>
                <a:cubicBezTo>
                  <a:pt x="56" y="79"/>
                  <a:pt x="37" y="87"/>
                  <a:pt x="22" y="101"/>
                </a:cubicBezTo>
                <a:cubicBezTo>
                  <a:pt x="8" y="116"/>
                  <a:pt x="0" y="135"/>
                  <a:pt x="0" y="155"/>
                </a:cubicBezTo>
                <a:cubicBezTo>
                  <a:pt x="0" y="175"/>
                  <a:pt x="8" y="194"/>
                  <a:pt x="22" y="208"/>
                </a:cubicBezTo>
                <a:cubicBezTo>
                  <a:pt x="37" y="223"/>
                  <a:pt x="56" y="231"/>
                  <a:pt x="75" y="231"/>
                </a:cubicBezTo>
                <a:cubicBezTo>
                  <a:pt x="296" y="231"/>
                  <a:pt x="296" y="231"/>
                  <a:pt x="296" y="231"/>
                </a:cubicBezTo>
                <a:cubicBezTo>
                  <a:pt x="317" y="231"/>
                  <a:pt x="336" y="223"/>
                  <a:pt x="350" y="208"/>
                </a:cubicBezTo>
                <a:cubicBezTo>
                  <a:pt x="364" y="194"/>
                  <a:pt x="372" y="175"/>
                  <a:pt x="372" y="155"/>
                </a:cubicBezTo>
                <a:cubicBezTo>
                  <a:pt x="372" y="135"/>
                  <a:pt x="364" y="116"/>
                  <a:pt x="350" y="102"/>
                </a:cubicBezTo>
                <a:cubicBezTo>
                  <a:pt x="341" y="92"/>
                  <a:pt x="330" y="85"/>
                  <a:pt x="317" y="81"/>
                </a:cubicBezTo>
                <a:cubicBezTo>
                  <a:pt x="317" y="80"/>
                  <a:pt x="317" y="78"/>
                  <a:pt x="317" y="76"/>
                </a:cubicBezTo>
                <a:cubicBezTo>
                  <a:pt x="317" y="56"/>
                  <a:pt x="310" y="37"/>
                  <a:pt x="296" y="23"/>
                </a:cubicBezTo>
                <a:cubicBezTo>
                  <a:pt x="282" y="8"/>
                  <a:pt x="263" y="0"/>
                  <a:pt x="243" y="0"/>
                </a:cubicBezTo>
                <a:close/>
              </a:path>
            </a:pathLst>
          </a:custGeom>
          <a:solidFill>
            <a:srgbClr val="95CFFF"/>
          </a:solidFill>
          <a:ln w="190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 descr="Computer">
            <a:extLst>
              <a:ext uri="{FF2B5EF4-FFF2-40B4-BE49-F238E27FC236}">
                <a16:creationId xmlns:a16="http://schemas.microsoft.com/office/drawing/2014/main" id="{318C00C4-8D76-420B-99EB-B2CD4A0436AA}"/>
              </a:ext>
            </a:extLst>
          </p:cNvPr>
          <p:cNvSpPr/>
          <p:nvPr/>
        </p:nvSpPr>
        <p:spPr>
          <a:xfrm>
            <a:off x="1309894" y="5557786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 25" descr="Computer">
            <a:extLst>
              <a:ext uri="{FF2B5EF4-FFF2-40B4-BE49-F238E27FC236}">
                <a16:creationId xmlns:a16="http://schemas.microsoft.com/office/drawing/2014/main" id="{25F9C6FB-116D-4725-8194-89F26E9EDD11}"/>
              </a:ext>
            </a:extLst>
          </p:cNvPr>
          <p:cNvSpPr/>
          <p:nvPr/>
        </p:nvSpPr>
        <p:spPr>
          <a:xfrm>
            <a:off x="1591941" y="5576053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ectangle 26" descr="Computer">
            <a:extLst>
              <a:ext uri="{FF2B5EF4-FFF2-40B4-BE49-F238E27FC236}">
                <a16:creationId xmlns:a16="http://schemas.microsoft.com/office/drawing/2014/main" id="{064669CB-4FD3-4D44-9504-E6CCCAA9217F}"/>
              </a:ext>
            </a:extLst>
          </p:cNvPr>
          <p:cNvSpPr/>
          <p:nvPr/>
        </p:nvSpPr>
        <p:spPr>
          <a:xfrm>
            <a:off x="1309893" y="589581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ectangle 27" descr="Computer">
            <a:extLst>
              <a:ext uri="{FF2B5EF4-FFF2-40B4-BE49-F238E27FC236}">
                <a16:creationId xmlns:a16="http://schemas.microsoft.com/office/drawing/2014/main" id="{4DBA689B-4DD8-4930-91A2-2C74D55C4DE4}"/>
              </a:ext>
            </a:extLst>
          </p:cNvPr>
          <p:cNvSpPr/>
          <p:nvPr/>
        </p:nvSpPr>
        <p:spPr>
          <a:xfrm>
            <a:off x="1565138" y="589581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Computer">
            <a:extLst>
              <a:ext uri="{FF2B5EF4-FFF2-40B4-BE49-F238E27FC236}">
                <a16:creationId xmlns:a16="http://schemas.microsoft.com/office/drawing/2014/main" id="{3C44955D-3AEB-49F6-9569-6E5336619D9A}"/>
              </a:ext>
            </a:extLst>
          </p:cNvPr>
          <p:cNvSpPr/>
          <p:nvPr/>
        </p:nvSpPr>
        <p:spPr>
          <a:xfrm>
            <a:off x="1830357" y="576913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Rectangle 29" descr="Computer">
            <a:extLst>
              <a:ext uri="{FF2B5EF4-FFF2-40B4-BE49-F238E27FC236}">
                <a16:creationId xmlns:a16="http://schemas.microsoft.com/office/drawing/2014/main" id="{9F8D7B89-65BC-4979-AF0A-9799D24F0AB2}"/>
              </a:ext>
            </a:extLst>
          </p:cNvPr>
          <p:cNvSpPr/>
          <p:nvPr/>
        </p:nvSpPr>
        <p:spPr>
          <a:xfrm>
            <a:off x="991278" y="576913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642044-E875-49FF-9F7D-B64BE778CC6F}"/>
              </a:ext>
            </a:extLst>
          </p:cNvPr>
          <p:cNvSpPr txBox="1"/>
          <p:nvPr/>
        </p:nvSpPr>
        <p:spPr>
          <a:xfrm>
            <a:off x="2693019" y="1793130"/>
            <a:ext cx="12339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A9DFBD-4237-4A1A-A710-862CDBA07363}"/>
              </a:ext>
            </a:extLst>
          </p:cNvPr>
          <p:cNvSpPr txBox="1"/>
          <p:nvPr/>
        </p:nvSpPr>
        <p:spPr>
          <a:xfrm>
            <a:off x="2855225" y="3692586"/>
            <a:ext cx="12339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Virtualized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F69F36-7B6E-4CED-8795-7391D9352649}"/>
              </a:ext>
            </a:extLst>
          </p:cNvPr>
          <p:cNvSpPr txBox="1"/>
          <p:nvPr/>
        </p:nvSpPr>
        <p:spPr>
          <a:xfrm>
            <a:off x="2629413" y="5462858"/>
            <a:ext cx="166872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Virtualized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 public cloud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C9006D-0711-4549-904A-428E470A854A}"/>
              </a:ext>
            </a:extLst>
          </p:cNvPr>
          <p:cNvSpPr/>
          <p:nvPr/>
        </p:nvSpPr>
        <p:spPr bwMode="auto">
          <a:xfrm>
            <a:off x="6437846" y="1400236"/>
            <a:ext cx="1542699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968A0-7702-4203-BF70-D4730D623751}"/>
              </a:ext>
            </a:extLst>
          </p:cNvPr>
          <p:cNvSpPr/>
          <p:nvPr/>
        </p:nvSpPr>
        <p:spPr bwMode="auto">
          <a:xfrm>
            <a:off x="6437846" y="3191872"/>
            <a:ext cx="1542699" cy="1572152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AE4E3A-434A-4239-904E-9543CA47F62A}"/>
              </a:ext>
            </a:extLst>
          </p:cNvPr>
          <p:cNvSpPr/>
          <p:nvPr/>
        </p:nvSpPr>
        <p:spPr bwMode="auto">
          <a:xfrm>
            <a:off x="6376138" y="5046619"/>
            <a:ext cx="1604408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AA7149C1-10EC-43B5-BA54-0342B08A743C}"/>
              </a:ext>
            </a:extLst>
          </p:cNvPr>
          <p:cNvSpPr>
            <a:spLocks/>
          </p:cNvSpPr>
          <p:nvPr/>
        </p:nvSpPr>
        <p:spPr bwMode="auto">
          <a:xfrm>
            <a:off x="6509585" y="5391777"/>
            <a:ext cx="1285836" cy="816071"/>
          </a:xfrm>
          <a:custGeom>
            <a:avLst/>
            <a:gdLst>
              <a:gd name="T0" fmla="*/ 243 w 372"/>
              <a:gd name="T1" fmla="*/ 0 h 231"/>
              <a:gd name="T2" fmla="*/ 178 w 372"/>
              <a:gd name="T3" fmla="*/ 37 h 231"/>
              <a:gd name="T4" fmla="*/ 149 w 372"/>
              <a:gd name="T5" fmla="*/ 31 h 231"/>
              <a:gd name="T6" fmla="*/ 97 w 372"/>
              <a:gd name="T7" fmla="*/ 52 h 231"/>
              <a:gd name="T8" fmla="*/ 79 w 372"/>
              <a:gd name="T9" fmla="*/ 79 h 231"/>
              <a:gd name="T10" fmla="*/ 75 w 372"/>
              <a:gd name="T11" fmla="*/ 79 h 231"/>
              <a:gd name="T12" fmla="*/ 22 w 372"/>
              <a:gd name="T13" fmla="*/ 101 h 231"/>
              <a:gd name="T14" fmla="*/ 0 w 372"/>
              <a:gd name="T15" fmla="*/ 155 h 231"/>
              <a:gd name="T16" fmla="*/ 22 w 372"/>
              <a:gd name="T17" fmla="*/ 208 h 231"/>
              <a:gd name="T18" fmla="*/ 75 w 372"/>
              <a:gd name="T19" fmla="*/ 231 h 231"/>
              <a:gd name="T20" fmla="*/ 296 w 372"/>
              <a:gd name="T21" fmla="*/ 231 h 231"/>
              <a:gd name="T22" fmla="*/ 350 w 372"/>
              <a:gd name="T23" fmla="*/ 208 h 231"/>
              <a:gd name="T24" fmla="*/ 372 w 372"/>
              <a:gd name="T25" fmla="*/ 155 h 231"/>
              <a:gd name="T26" fmla="*/ 350 w 372"/>
              <a:gd name="T27" fmla="*/ 102 h 231"/>
              <a:gd name="T28" fmla="*/ 317 w 372"/>
              <a:gd name="T29" fmla="*/ 81 h 231"/>
              <a:gd name="T30" fmla="*/ 317 w 372"/>
              <a:gd name="T31" fmla="*/ 76 h 231"/>
              <a:gd name="T32" fmla="*/ 296 w 372"/>
              <a:gd name="T33" fmla="*/ 23 h 231"/>
              <a:gd name="T34" fmla="*/ 243 w 372"/>
              <a:gd name="T35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2" h="231">
                <a:moveTo>
                  <a:pt x="243" y="0"/>
                </a:moveTo>
                <a:cubicBezTo>
                  <a:pt x="216" y="0"/>
                  <a:pt x="192" y="14"/>
                  <a:pt x="178" y="37"/>
                </a:cubicBezTo>
                <a:cubicBezTo>
                  <a:pt x="170" y="33"/>
                  <a:pt x="159" y="31"/>
                  <a:pt x="149" y="31"/>
                </a:cubicBezTo>
                <a:cubicBezTo>
                  <a:pt x="129" y="31"/>
                  <a:pt x="111" y="38"/>
                  <a:pt x="97" y="52"/>
                </a:cubicBezTo>
                <a:cubicBezTo>
                  <a:pt x="89" y="59"/>
                  <a:pt x="83" y="68"/>
                  <a:pt x="79" y="79"/>
                </a:cubicBezTo>
                <a:cubicBezTo>
                  <a:pt x="77" y="79"/>
                  <a:pt x="76" y="79"/>
                  <a:pt x="75" y="79"/>
                </a:cubicBezTo>
                <a:cubicBezTo>
                  <a:pt x="56" y="79"/>
                  <a:pt x="37" y="87"/>
                  <a:pt x="22" y="101"/>
                </a:cubicBezTo>
                <a:cubicBezTo>
                  <a:pt x="8" y="116"/>
                  <a:pt x="0" y="135"/>
                  <a:pt x="0" y="155"/>
                </a:cubicBezTo>
                <a:cubicBezTo>
                  <a:pt x="0" y="175"/>
                  <a:pt x="8" y="194"/>
                  <a:pt x="22" y="208"/>
                </a:cubicBezTo>
                <a:cubicBezTo>
                  <a:pt x="37" y="223"/>
                  <a:pt x="56" y="231"/>
                  <a:pt x="75" y="231"/>
                </a:cubicBezTo>
                <a:cubicBezTo>
                  <a:pt x="296" y="231"/>
                  <a:pt x="296" y="231"/>
                  <a:pt x="296" y="231"/>
                </a:cubicBezTo>
                <a:cubicBezTo>
                  <a:pt x="317" y="231"/>
                  <a:pt x="336" y="223"/>
                  <a:pt x="350" y="208"/>
                </a:cubicBezTo>
                <a:cubicBezTo>
                  <a:pt x="364" y="194"/>
                  <a:pt x="372" y="175"/>
                  <a:pt x="372" y="155"/>
                </a:cubicBezTo>
                <a:cubicBezTo>
                  <a:pt x="372" y="135"/>
                  <a:pt x="364" y="116"/>
                  <a:pt x="350" y="102"/>
                </a:cubicBezTo>
                <a:cubicBezTo>
                  <a:pt x="341" y="92"/>
                  <a:pt x="330" y="85"/>
                  <a:pt x="317" y="81"/>
                </a:cubicBezTo>
                <a:cubicBezTo>
                  <a:pt x="317" y="80"/>
                  <a:pt x="317" y="78"/>
                  <a:pt x="317" y="76"/>
                </a:cubicBezTo>
                <a:cubicBezTo>
                  <a:pt x="317" y="56"/>
                  <a:pt x="310" y="37"/>
                  <a:pt x="296" y="23"/>
                </a:cubicBezTo>
                <a:cubicBezTo>
                  <a:pt x="282" y="8"/>
                  <a:pt x="263" y="0"/>
                  <a:pt x="243" y="0"/>
                </a:cubicBezTo>
                <a:close/>
              </a:path>
            </a:pathLst>
          </a:custGeom>
          <a:solidFill>
            <a:srgbClr val="95CFFF"/>
          </a:solidFill>
          <a:ln w="190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0F748E-47FF-40B6-89A6-AC499C15A798}"/>
              </a:ext>
            </a:extLst>
          </p:cNvPr>
          <p:cNvSpPr txBox="1"/>
          <p:nvPr/>
        </p:nvSpPr>
        <p:spPr>
          <a:xfrm>
            <a:off x="8212340" y="1829722"/>
            <a:ext cx="20294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Mobility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and SaaS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40E31F-E49D-42DB-911C-1D947364EA00}"/>
              </a:ext>
            </a:extLst>
          </p:cNvPr>
          <p:cNvSpPr txBox="1"/>
          <p:nvPr/>
        </p:nvSpPr>
        <p:spPr>
          <a:xfrm>
            <a:off x="8212340" y="3737446"/>
            <a:ext cx="21095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BIG Data Solutions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87A43C-83EF-464B-95F5-09FA94E2DFE4}"/>
              </a:ext>
            </a:extLst>
          </p:cNvPr>
          <p:cNvSpPr txBox="1"/>
          <p:nvPr/>
        </p:nvSpPr>
        <p:spPr>
          <a:xfrm>
            <a:off x="8212340" y="5477423"/>
            <a:ext cx="2304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Artificial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Intelligence</a:t>
            </a:r>
          </a:p>
        </p:txBody>
      </p:sp>
      <p:sp>
        <p:nvSpPr>
          <p:cNvPr id="59" name="Rectangle 58" descr="Smart Phone">
            <a:extLst>
              <a:ext uri="{FF2B5EF4-FFF2-40B4-BE49-F238E27FC236}">
                <a16:creationId xmlns:a16="http://schemas.microsoft.com/office/drawing/2014/main" id="{F9DBDF21-7F80-4425-80FC-CA56FE6CA850}"/>
              </a:ext>
            </a:extLst>
          </p:cNvPr>
          <p:cNvSpPr/>
          <p:nvPr/>
        </p:nvSpPr>
        <p:spPr>
          <a:xfrm>
            <a:off x="6669641" y="1602556"/>
            <a:ext cx="531139" cy="451018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Oval 218">
            <a:extLst>
              <a:ext uri="{FF2B5EF4-FFF2-40B4-BE49-F238E27FC236}">
                <a16:creationId xmlns:a16="http://schemas.microsoft.com/office/drawing/2014/main" id="{2A782DB8-B101-4F0A-8A17-D73CACBBD3F3}"/>
              </a:ext>
            </a:extLst>
          </p:cNvPr>
          <p:cNvSpPr/>
          <p:nvPr/>
        </p:nvSpPr>
        <p:spPr>
          <a:xfrm>
            <a:off x="7344125" y="1928485"/>
            <a:ext cx="496754" cy="4967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95CFFF"/>
          </a:solidFill>
          <a:ln w="12701" cap="flat">
            <a:solidFill>
              <a:srgbClr val="EAEAEA"/>
            </a:solidFill>
            <a:prstDash val="solid"/>
          </a:ln>
        </p:spPr>
        <p:txBody>
          <a:bodyPr vert="horz" wrap="square" lIns="0" tIns="45717" rIns="0" bIns="45717" anchor="ctr" anchorCtr="1" compatLnSpc="1">
            <a:noAutofit/>
          </a:bodyPr>
          <a:lstStyle/>
          <a:p>
            <a:pPr marL="0" marR="0" lvl="0" indent="0" algn="ctr" defTabSz="914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4" name="Picture 12">
            <a:extLst>
              <a:ext uri="{FF2B5EF4-FFF2-40B4-BE49-F238E27FC236}">
                <a16:creationId xmlns:a16="http://schemas.microsoft.com/office/drawing/2014/main" id="{9EF086C9-00FF-4E0C-9E07-1186B4F9E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1945" y="2045090"/>
            <a:ext cx="423373" cy="2822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3">
            <a:extLst>
              <a:ext uri="{FF2B5EF4-FFF2-40B4-BE49-F238E27FC236}">
                <a16:creationId xmlns:a16="http://schemas.microsoft.com/office/drawing/2014/main" id="{5C134F3F-6104-4433-A4F6-8CC36A2F4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5954" y="2136132"/>
            <a:ext cx="333445" cy="80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6" name="Oval 218">
            <a:extLst>
              <a:ext uri="{FF2B5EF4-FFF2-40B4-BE49-F238E27FC236}">
                <a16:creationId xmlns:a16="http://schemas.microsoft.com/office/drawing/2014/main" id="{77E92F33-D350-41A2-AF31-612996F56693}"/>
              </a:ext>
            </a:extLst>
          </p:cNvPr>
          <p:cNvSpPr/>
          <p:nvPr/>
        </p:nvSpPr>
        <p:spPr>
          <a:xfrm>
            <a:off x="6679351" y="2100906"/>
            <a:ext cx="496754" cy="4967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C00000"/>
            </a:solidFill>
            <a:prstDash val="solid"/>
          </a:ln>
        </p:spPr>
        <p:txBody>
          <a:bodyPr vert="horz" wrap="square" lIns="0" tIns="45717" rIns="0" bIns="45717" anchor="ctr" anchorCtr="1" compatLnSpc="1">
            <a:noAutofit/>
          </a:bodyPr>
          <a:lstStyle/>
          <a:p>
            <a:pPr marL="0" marR="0" lvl="0" indent="0" algn="ctr" defTabSz="914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7" name="Picture 66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A04A0719-78D4-4301-95D2-9F9FA99496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23" y="2291978"/>
            <a:ext cx="419809" cy="88381"/>
          </a:xfrm>
          <a:prstGeom prst="rect">
            <a:avLst/>
          </a:prstGeom>
        </p:spPr>
      </p:pic>
      <p:grpSp>
        <p:nvGrpSpPr>
          <p:cNvPr id="69" name="Group 1999">
            <a:extLst>
              <a:ext uri="{FF2B5EF4-FFF2-40B4-BE49-F238E27FC236}">
                <a16:creationId xmlns:a16="http://schemas.microsoft.com/office/drawing/2014/main" id="{6924607D-B6FE-48F2-831E-F77864A6EDE8}"/>
              </a:ext>
            </a:extLst>
          </p:cNvPr>
          <p:cNvGrpSpPr/>
          <p:nvPr/>
        </p:nvGrpSpPr>
        <p:grpSpPr>
          <a:xfrm>
            <a:off x="7124942" y="1460917"/>
            <a:ext cx="448212" cy="448212"/>
            <a:chOff x="2449083" y="4764216"/>
            <a:chExt cx="457200" cy="457200"/>
          </a:xfrm>
        </p:grpSpPr>
        <p:sp>
          <p:nvSpPr>
            <p:cNvPr id="70" name="Oval 2000">
              <a:extLst>
                <a:ext uri="{FF2B5EF4-FFF2-40B4-BE49-F238E27FC236}">
                  <a16:creationId xmlns:a16="http://schemas.microsoft.com/office/drawing/2014/main" id="{88F54C85-259A-40C4-B18F-48D5001D3770}"/>
                </a:ext>
              </a:extLst>
            </p:cNvPr>
            <p:cNvSpPr/>
            <p:nvPr/>
          </p:nvSpPr>
          <p:spPr>
            <a:xfrm>
              <a:off x="2449083" y="4764216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AEAEA"/>
            </a:solidFill>
            <a:ln cap="flat">
              <a:noFill/>
              <a:prstDash val="solid"/>
            </a:ln>
          </p:spPr>
          <p:txBody>
            <a:bodyPr vert="horz" wrap="square" lIns="0" tIns="45717" rIns="0" bIns="45717" anchor="ctr" anchorCtr="1" compatLnSpc="1">
              <a:noAutofit/>
            </a:bodyPr>
            <a:lstStyle/>
            <a:p>
              <a:pPr marL="0" marR="0" lvl="0" indent="0" algn="ctr" defTabSz="914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AD1192B7-F5C7-424D-A4FC-E6F6880E3CF8}"/>
                </a:ext>
              </a:extLst>
            </p:cNvPr>
            <p:cNvSpPr/>
            <p:nvPr/>
          </p:nvSpPr>
          <p:spPr>
            <a:xfrm>
              <a:off x="2568311" y="4891518"/>
              <a:ext cx="218733" cy="184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9"/>
                <a:gd name="f7" fmla="val 296"/>
                <a:gd name="f8" fmla="val 110"/>
                <a:gd name="f9" fmla="val 142"/>
                <a:gd name="f10" fmla="val 107"/>
                <a:gd name="f11" fmla="val 139"/>
                <a:gd name="f12" fmla="val 78"/>
                <a:gd name="f13" fmla="val 174"/>
                <a:gd name="f14" fmla="val 210"/>
                <a:gd name="f15" fmla="val 238"/>
                <a:gd name="f16" fmla="val 177"/>
                <a:gd name="f17" fmla="val 206"/>
                <a:gd name="f18" fmla="val 264"/>
                <a:gd name="f19" fmla="val 247"/>
                <a:gd name="f20" fmla="val 224"/>
                <a:gd name="f21" fmla="val 207"/>
                <a:gd name="f22" fmla="val 125"/>
                <a:gd name="f23" fmla="val 85"/>
                <a:gd name="f24" fmla="val 56"/>
                <a:gd name="f25" fmla="val 80"/>
                <a:gd name="f26" fmla="val 96"/>
                <a:gd name="f27" fmla="val 62"/>
                <a:gd name="f28" fmla="val 40"/>
                <a:gd name="f29" fmla="val 18"/>
                <a:gd name="f30" fmla="val 34"/>
                <a:gd name="f31" fmla="val 16"/>
                <a:gd name="f32" fmla="val 111"/>
                <a:gd name="f33" fmla="val 136"/>
                <a:gd name="f34" fmla="val 106"/>
                <a:gd name="f35" fmla="val 86"/>
                <a:gd name="f36" fmla="val 81"/>
                <a:gd name="f37" fmla="val 25"/>
                <a:gd name="f38" fmla="val 293"/>
                <a:gd name="f39" fmla="val 315"/>
                <a:gd name="f40" fmla="val 333"/>
                <a:gd name="f41" fmla="val 271"/>
                <a:gd name="f42" fmla="val 253"/>
                <a:gd name="f43" fmla="val 324"/>
                <a:gd name="f44" fmla="val 262"/>
                <a:gd name="f45" fmla="val 237"/>
                <a:gd name="f46" fmla="+- 0 0 -90"/>
                <a:gd name="f47" fmla="*/ f3 1 349"/>
                <a:gd name="f48" fmla="*/ f4 1 296"/>
                <a:gd name="f49" fmla="val f5"/>
                <a:gd name="f50" fmla="val f6"/>
                <a:gd name="f51" fmla="val f7"/>
                <a:gd name="f52" fmla="*/ f46 f0 1"/>
                <a:gd name="f53" fmla="+- f51 0 f49"/>
                <a:gd name="f54" fmla="+- f50 0 f49"/>
                <a:gd name="f55" fmla="*/ f52 1 f2"/>
                <a:gd name="f56" fmla="*/ f54 1 349"/>
                <a:gd name="f57" fmla="*/ f53 1 296"/>
                <a:gd name="f58" fmla="*/ 110 f54 1"/>
                <a:gd name="f59" fmla="*/ 142 f53 1"/>
                <a:gd name="f60" fmla="*/ 174 f54 1"/>
                <a:gd name="f61" fmla="*/ 78 f53 1"/>
                <a:gd name="f62" fmla="*/ 238 f54 1"/>
                <a:gd name="f63" fmla="*/ 206 f53 1"/>
                <a:gd name="f64" fmla="*/ 264 f54 1"/>
                <a:gd name="f65" fmla="*/ 296 f53 1"/>
                <a:gd name="f66" fmla="*/ 207 f53 1"/>
                <a:gd name="f67" fmla="*/ 85 f54 1"/>
                <a:gd name="f68" fmla="*/ 56 f54 1"/>
                <a:gd name="f69" fmla="*/ 80 f53 1"/>
                <a:gd name="f70" fmla="*/ 96 f54 1"/>
                <a:gd name="f71" fmla="*/ 40 f53 1"/>
                <a:gd name="f72" fmla="*/ 0 f53 1"/>
                <a:gd name="f73" fmla="*/ 16 f54 1"/>
                <a:gd name="f74" fmla="*/ 111 f54 1"/>
                <a:gd name="f75" fmla="*/ 136 f53 1"/>
                <a:gd name="f76" fmla="*/ 81 f53 1"/>
                <a:gd name="f77" fmla="*/ 0 f54 1"/>
                <a:gd name="f78" fmla="*/ 293 f54 1"/>
                <a:gd name="f79" fmla="*/ 333 f54 1"/>
                <a:gd name="f80" fmla="*/ 253 f54 1"/>
                <a:gd name="f81" fmla="*/ 349 f54 1"/>
                <a:gd name="f82" fmla="*/ 237 f54 1"/>
                <a:gd name="f83" fmla="+- f55 0 f1"/>
                <a:gd name="f84" fmla="*/ f58 1 349"/>
                <a:gd name="f85" fmla="*/ f59 1 296"/>
                <a:gd name="f86" fmla="*/ f60 1 349"/>
                <a:gd name="f87" fmla="*/ f61 1 296"/>
                <a:gd name="f88" fmla="*/ f62 1 349"/>
                <a:gd name="f89" fmla="*/ f63 1 296"/>
                <a:gd name="f90" fmla="*/ f64 1 349"/>
                <a:gd name="f91" fmla="*/ f65 1 296"/>
                <a:gd name="f92" fmla="*/ f66 1 296"/>
                <a:gd name="f93" fmla="*/ f67 1 349"/>
                <a:gd name="f94" fmla="*/ f68 1 349"/>
                <a:gd name="f95" fmla="*/ f69 1 296"/>
                <a:gd name="f96" fmla="*/ f70 1 349"/>
                <a:gd name="f97" fmla="*/ f71 1 296"/>
                <a:gd name="f98" fmla="*/ f72 1 296"/>
                <a:gd name="f99" fmla="*/ f73 1 349"/>
                <a:gd name="f100" fmla="*/ f74 1 349"/>
                <a:gd name="f101" fmla="*/ f75 1 296"/>
                <a:gd name="f102" fmla="*/ f76 1 296"/>
                <a:gd name="f103" fmla="*/ f77 1 349"/>
                <a:gd name="f104" fmla="*/ f78 1 349"/>
                <a:gd name="f105" fmla="*/ f79 1 349"/>
                <a:gd name="f106" fmla="*/ f80 1 349"/>
                <a:gd name="f107" fmla="*/ f81 1 349"/>
                <a:gd name="f108" fmla="*/ f82 1 349"/>
                <a:gd name="f109" fmla="*/ 0 1 f56"/>
                <a:gd name="f110" fmla="*/ f50 1 f56"/>
                <a:gd name="f111" fmla="*/ 0 1 f57"/>
                <a:gd name="f112" fmla="*/ f51 1 f57"/>
                <a:gd name="f113" fmla="*/ f84 1 f56"/>
                <a:gd name="f114" fmla="*/ f85 1 f57"/>
                <a:gd name="f115" fmla="*/ f86 1 f56"/>
                <a:gd name="f116" fmla="*/ f87 1 f57"/>
                <a:gd name="f117" fmla="*/ f88 1 f56"/>
                <a:gd name="f118" fmla="*/ f89 1 f57"/>
                <a:gd name="f119" fmla="*/ f90 1 f56"/>
                <a:gd name="f120" fmla="*/ f91 1 f57"/>
                <a:gd name="f121" fmla="*/ f92 1 f57"/>
                <a:gd name="f122" fmla="*/ f93 1 f56"/>
                <a:gd name="f123" fmla="*/ f94 1 f56"/>
                <a:gd name="f124" fmla="*/ f95 1 f57"/>
                <a:gd name="f125" fmla="*/ f96 1 f56"/>
                <a:gd name="f126" fmla="*/ f97 1 f57"/>
                <a:gd name="f127" fmla="*/ f98 1 f57"/>
                <a:gd name="f128" fmla="*/ f99 1 f56"/>
                <a:gd name="f129" fmla="*/ f100 1 f56"/>
                <a:gd name="f130" fmla="*/ f101 1 f57"/>
                <a:gd name="f131" fmla="*/ f102 1 f57"/>
                <a:gd name="f132" fmla="*/ f103 1 f56"/>
                <a:gd name="f133" fmla="*/ f104 1 f56"/>
                <a:gd name="f134" fmla="*/ f105 1 f56"/>
                <a:gd name="f135" fmla="*/ f106 1 f56"/>
                <a:gd name="f136" fmla="*/ f107 1 f56"/>
                <a:gd name="f137" fmla="*/ f108 1 f56"/>
                <a:gd name="f138" fmla="*/ f109 f47 1"/>
                <a:gd name="f139" fmla="*/ f110 f47 1"/>
                <a:gd name="f140" fmla="*/ f112 f48 1"/>
                <a:gd name="f141" fmla="*/ f111 f48 1"/>
                <a:gd name="f142" fmla="*/ f113 f47 1"/>
                <a:gd name="f143" fmla="*/ f114 f48 1"/>
                <a:gd name="f144" fmla="*/ f115 f47 1"/>
                <a:gd name="f145" fmla="*/ f116 f48 1"/>
                <a:gd name="f146" fmla="*/ f117 f47 1"/>
                <a:gd name="f147" fmla="*/ f118 f48 1"/>
                <a:gd name="f148" fmla="*/ f119 f47 1"/>
                <a:gd name="f149" fmla="*/ f120 f48 1"/>
                <a:gd name="f150" fmla="*/ f121 f48 1"/>
                <a:gd name="f151" fmla="*/ f122 f47 1"/>
                <a:gd name="f152" fmla="*/ f123 f47 1"/>
                <a:gd name="f153" fmla="*/ f124 f48 1"/>
                <a:gd name="f154" fmla="*/ f125 f47 1"/>
                <a:gd name="f155" fmla="*/ f126 f48 1"/>
                <a:gd name="f156" fmla="*/ f127 f48 1"/>
                <a:gd name="f157" fmla="*/ f128 f47 1"/>
                <a:gd name="f158" fmla="*/ f129 f47 1"/>
                <a:gd name="f159" fmla="*/ f130 f48 1"/>
                <a:gd name="f160" fmla="*/ f131 f48 1"/>
                <a:gd name="f161" fmla="*/ f132 f47 1"/>
                <a:gd name="f162" fmla="*/ f133 f47 1"/>
                <a:gd name="f163" fmla="*/ f134 f47 1"/>
                <a:gd name="f164" fmla="*/ f135 f47 1"/>
                <a:gd name="f165" fmla="*/ f136 f47 1"/>
                <a:gd name="f166" fmla="*/ f137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2" y="f143"/>
                </a:cxn>
                <a:cxn ang="f83">
                  <a:pos x="f144" y="f145"/>
                </a:cxn>
                <a:cxn ang="f83">
                  <a:pos x="f146" y="f143"/>
                </a:cxn>
                <a:cxn ang="f83">
                  <a:pos x="f144" y="f147"/>
                </a:cxn>
                <a:cxn ang="f83">
                  <a:pos x="f142" y="f143"/>
                </a:cxn>
                <a:cxn ang="f83">
                  <a:pos x="f148" y="f149"/>
                </a:cxn>
                <a:cxn ang="f83">
                  <a:pos x="f144" y="f150"/>
                </a:cxn>
                <a:cxn ang="f83">
                  <a:pos x="f151" y="f149"/>
                </a:cxn>
                <a:cxn ang="f83">
                  <a:pos x="f152" y="f153"/>
                </a:cxn>
                <a:cxn ang="f83">
                  <a:pos x="f154" y="f155"/>
                </a:cxn>
                <a:cxn ang="f83">
                  <a:pos x="f152" y="f156"/>
                </a:cxn>
                <a:cxn ang="f83">
                  <a:pos x="f157" y="f155"/>
                </a:cxn>
                <a:cxn ang="f83">
                  <a:pos x="f152" y="f153"/>
                </a:cxn>
                <a:cxn ang="f83">
                  <a:pos x="f158" y="f159"/>
                </a:cxn>
                <a:cxn ang="f83">
                  <a:pos x="f152" y="f160"/>
                </a:cxn>
                <a:cxn ang="f83">
                  <a:pos x="f161" y="f159"/>
                </a:cxn>
                <a:cxn ang="f83">
                  <a:pos x="f162" y="f153"/>
                </a:cxn>
                <a:cxn ang="f83">
                  <a:pos x="f163" y="f155"/>
                </a:cxn>
                <a:cxn ang="f83">
                  <a:pos x="f162" y="f156"/>
                </a:cxn>
                <a:cxn ang="f83">
                  <a:pos x="f164" y="f155"/>
                </a:cxn>
                <a:cxn ang="f83">
                  <a:pos x="f162" y="f153"/>
                </a:cxn>
                <a:cxn ang="f83">
                  <a:pos x="f165" y="f159"/>
                </a:cxn>
                <a:cxn ang="f83">
                  <a:pos x="f162" y="f160"/>
                </a:cxn>
                <a:cxn ang="f83">
                  <a:pos x="f166" y="f159"/>
                </a:cxn>
              </a:cxnLst>
              <a:rect l="f138" t="f141" r="f139" b="f140"/>
              <a:pathLst>
                <a:path w="349" h="296">
                  <a:moveTo>
                    <a:pt x="f8" y="f9"/>
                  </a:moveTo>
                  <a:cubicBezTo>
                    <a:pt x="f8" y="f10"/>
                    <a:pt x="f11" y="f12"/>
                    <a:pt x="f13" y="f12"/>
                  </a:cubicBezTo>
                  <a:cubicBezTo>
                    <a:pt x="f14" y="f12"/>
                    <a:pt x="f15" y="f10"/>
                    <a:pt x="f15" y="f9"/>
                  </a:cubicBezTo>
                  <a:cubicBezTo>
                    <a:pt x="f15" y="f16"/>
                    <a:pt x="f14" y="f17"/>
                    <a:pt x="f13" y="f17"/>
                  </a:cubicBezTo>
                  <a:cubicBezTo>
                    <a:pt x="f11" y="f17"/>
                    <a:pt x="f8" y="f16"/>
                    <a:pt x="f8" y="f9"/>
                  </a:cubicBezTo>
                  <a:close/>
                  <a:moveTo>
                    <a:pt x="f18" y="f7"/>
                  </a:moveTo>
                  <a:cubicBezTo>
                    <a:pt x="f18" y="f19"/>
                    <a:pt x="f20" y="f21"/>
                    <a:pt x="f13" y="f21"/>
                  </a:cubicBezTo>
                  <a:cubicBezTo>
                    <a:pt x="f22" y="f21"/>
                    <a:pt x="f23" y="f19"/>
                    <a:pt x="f23" y="f7"/>
                  </a:cubicBezTo>
                  <a:moveTo>
                    <a:pt x="f24" y="f25"/>
                  </a:moveTo>
                  <a:cubicBezTo>
                    <a:pt x="f12" y="f25"/>
                    <a:pt x="f26" y="f27"/>
                    <a:pt x="f26" y="f28"/>
                  </a:cubicBezTo>
                  <a:cubicBezTo>
                    <a:pt x="f26" y="f29"/>
                    <a:pt x="f12" y="f5"/>
                    <a:pt x="f24" y="f5"/>
                  </a:cubicBezTo>
                  <a:cubicBezTo>
                    <a:pt x="f30" y="f5"/>
                    <a:pt x="f31" y="f29"/>
                    <a:pt x="f31" y="f28"/>
                  </a:cubicBezTo>
                  <a:cubicBezTo>
                    <a:pt x="f31" y="f27"/>
                    <a:pt x="f30" y="f25"/>
                    <a:pt x="f24" y="f25"/>
                  </a:cubicBezTo>
                  <a:close/>
                  <a:moveTo>
                    <a:pt x="f32" y="f33"/>
                  </a:moveTo>
                  <a:cubicBezTo>
                    <a:pt x="f32" y="f34"/>
                    <a:pt x="f35" y="f36"/>
                    <a:pt x="f24" y="f36"/>
                  </a:cubicBezTo>
                  <a:cubicBezTo>
                    <a:pt x="f37" y="f36"/>
                    <a:pt x="f5" y="f34"/>
                    <a:pt x="f5" y="f33"/>
                  </a:cubicBezTo>
                  <a:moveTo>
                    <a:pt x="f38" y="f25"/>
                  </a:moveTo>
                  <a:cubicBezTo>
                    <a:pt x="f39" y="f25"/>
                    <a:pt x="f40" y="f27"/>
                    <a:pt x="f40" y="f28"/>
                  </a:cubicBezTo>
                  <a:cubicBezTo>
                    <a:pt x="f40" y="f29"/>
                    <a:pt x="f39" y="f5"/>
                    <a:pt x="f38" y="f5"/>
                  </a:cubicBezTo>
                  <a:cubicBezTo>
                    <a:pt x="f41" y="f5"/>
                    <a:pt x="f42" y="f29"/>
                    <a:pt x="f42" y="f28"/>
                  </a:cubicBezTo>
                  <a:cubicBezTo>
                    <a:pt x="f42" y="f27"/>
                    <a:pt x="f41" y="f25"/>
                    <a:pt x="f38" y="f25"/>
                  </a:cubicBezTo>
                  <a:close/>
                  <a:moveTo>
                    <a:pt x="f6" y="f33"/>
                  </a:moveTo>
                  <a:cubicBezTo>
                    <a:pt x="f6" y="f34"/>
                    <a:pt x="f43" y="f36"/>
                    <a:pt x="f38" y="f36"/>
                  </a:cubicBezTo>
                  <a:cubicBezTo>
                    <a:pt x="f44" y="f36"/>
                    <a:pt x="f45" y="f34"/>
                    <a:pt x="f45" y="f33"/>
                  </a:cubicBezTo>
                </a:path>
              </a:pathLst>
            </a:custGeom>
            <a:noFill/>
            <a:ln w="12701" cap="flat">
              <a:solidFill>
                <a:srgbClr val="353535"/>
              </a:solidFill>
              <a:prstDash val="solid"/>
              <a:miter/>
            </a:ln>
          </p:spPr>
          <p:txBody>
            <a:bodyPr vert="horz" wrap="square" lIns="89642" tIns="44821" rIns="89642" bIns="44821" anchor="t" anchorCtr="0" compatLnSpc="1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2" name="Cylinder 71">
            <a:extLst>
              <a:ext uri="{FF2B5EF4-FFF2-40B4-BE49-F238E27FC236}">
                <a16:creationId xmlns:a16="http://schemas.microsoft.com/office/drawing/2014/main" id="{87F386A9-014C-483C-8F34-08A2994E9AB3}"/>
              </a:ext>
            </a:extLst>
          </p:cNvPr>
          <p:cNvSpPr/>
          <p:nvPr/>
        </p:nvSpPr>
        <p:spPr bwMode="auto">
          <a:xfrm>
            <a:off x="7276821" y="3541247"/>
            <a:ext cx="556537" cy="813198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4EE3117C-4699-4767-95D7-2217D6276ED6}"/>
              </a:ext>
            </a:extLst>
          </p:cNvPr>
          <p:cNvSpPr/>
          <p:nvPr/>
        </p:nvSpPr>
        <p:spPr bwMode="auto">
          <a:xfrm>
            <a:off x="6897836" y="3823842"/>
            <a:ext cx="556537" cy="813198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1C803D61-BC5A-460B-8E09-B9D3FC64FA8C}"/>
              </a:ext>
            </a:extLst>
          </p:cNvPr>
          <p:cNvSpPr/>
          <p:nvPr/>
        </p:nvSpPr>
        <p:spPr bwMode="auto">
          <a:xfrm>
            <a:off x="6607534" y="3841678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tangle 74" descr="Head with Gears">
            <a:extLst>
              <a:ext uri="{FF2B5EF4-FFF2-40B4-BE49-F238E27FC236}">
                <a16:creationId xmlns:a16="http://schemas.microsoft.com/office/drawing/2014/main" id="{BFEB675D-342A-4816-AF58-94C46F176221}"/>
              </a:ext>
            </a:extLst>
          </p:cNvPr>
          <p:cNvSpPr/>
          <p:nvPr/>
        </p:nvSpPr>
        <p:spPr>
          <a:xfrm>
            <a:off x="6847828" y="5527198"/>
            <a:ext cx="725326" cy="725326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E84FB150-CE2A-4C36-A743-38C86A31E3FD}"/>
              </a:ext>
            </a:extLst>
          </p:cNvPr>
          <p:cNvSpPr/>
          <p:nvPr/>
        </p:nvSpPr>
        <p:spPr bwMode="auto">
          <a:xfrm>
            <a:off x="6780594" y="3436913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961F0667-9AAD-4A85-84FD-6378BBB4687D}"/>
              </a:ext>
            </a:extLst>
          </p:cNvPr>
          <p:cNvSpPr/>
          <p:nvPr/>
        </p:nvSpPr>
        <p:spPr bwMode="auto">
          <a:xfrm>
            <a:off x="7055957" y="3238111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E0791-6C31-4249-8E4E-0520B6407F60}"/>
              </a:ext>
            </a:extLst>
          </p:cNvPr>
          <p:cNvSpPr txBox="1">
            <a:spLocks/>
          </p:cNvSpPr>
          <p:nvPr/>
        </p:nvSpPr>
        <p:spPr>
          <a:xfrm>
            <a:off x="1222149" y="1883720"/>
            <a:ext cx="4752304" cy="1745579"/>
          </a:xfrm>
          <a:prstGeom prst="rect">
            <a:avLst/>
          </a:prstGeom>
        </p:spPr>
        <p:txBody>
          <a:bodyPr lIns="0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IT Simplification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Standardize on the platform and solutions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Migrate away from legacy systems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Integrate automation</a:t>
            </a:r>
            <a:b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4DB2-B198-41CD-83E2-2DE9A6BC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App </a:t>
            </a:r>
            <a:r>
              <a:rPr lang="fr-BE" dirty="0" err="1"/>
              <a:t>Modernization</a:t>
            </a:r>
            <a:r>
              <a:rPr lang="fr-BE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DA80F-8D9F-4CF4-914D-C32CEA84CDB0}"/>
              </a:ext>
            </a:extLst>
          </p:cNvPr>
          <p:cNvSpPr txBox="1">
            <a:spLocks/>
          </p:cNvSpPr>
          <p:nvPr/>
        </p:nvSpPr>
        <p:spPr>
          <a:xfrm>
            <a:off x="6495369" y="1833326"/>
            <a:ext cx="5111414" cy="1532219"/>
          </a:xfrm>
          <a:prstGeom prst="rect">
            <a:avLst/>
          </a:prstGeom>
        </p:spPr>
        <p:txBody>
          <a:bodyPr lIns="0">
            <a:normAutofit fontScale="925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GROWTH ENABLEMENT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Focus on the business growth, not the technology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Easily allow for business scale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Provide business Insights and Analytics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B25725-4B36-4C7D-8BD2-BD374A76091A}"/>
              </a:ext>
            </a:extLst>
          </p:cNvPr>
          <p:cNvSpPr txBox="1">
            <a:spLocks/>
          </p:cNvSpPr>
          <p:nvPr/>
        </p:nvSpPr>
        <p:spPr>
          <a:xfrm>
            <a:off x="1222149" y="4284164"/>
            <a:ext cx="4752304" cy="174557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AGILITY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Faster deployment to different environments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Aligned deployment / Less mistakes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DevOps practices using continuous delivery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CA536B-7B22-4409-9463-9CD741DDFE0B}"/>
              </a:ext>
            </a:extLst>
          </p:cNvPr>
          <p:cNvSpPr txBox="1">
            <a:spLocks/>
          </p:cNvSpPr>
          <p:nvPr/>
        </p:nvSpPr>
        <p:spPr>
          <a:xfrm>
            <a:off x="6495369" y="4187673"/>
            <a:ext cx="5285244" cy="15322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Reducing TCO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Downsize on infrastructure running cost 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Minimize ongoing maintenance efforts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Make applications portable </a:t>
            </a:r>
          </a:p>
        </p:txBody>
      </p:sp>
    </p:spTree>
    <p:extLst>
      <p:ext uri="{BB962C8B-B14F-4D97-AF65-F5344CB8AC3E}">
        <p14:creationId xmlns:p14="http://schemas.microsoft.com/office/powerpoint/2010/main" val="48969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881" y="5896645"/>
            <a:ext cx="2671844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27568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596744" y="4645058"/>
            <a:ext cx="179889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6892621" y="3084717"/>
            <a:ext cx="126348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OS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421179" y="4854683"/>
            <a:ext cx="184698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patch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1078038" y="1256165"/>
            <a:ext cx="193514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size of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buy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10028125" y="1375119"/>
            <a:ext cx="181492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backup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9988525" y="2213718"/>
            <a:ext cx="178286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708038" y="181979"/>
            <a:ext cx="203773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new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to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4654745" y="878365"/>
            <a:ext cx="213552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packages should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 on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2537873" y="4815735"/>
            <a:ext cx="2230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It takes how long to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provision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 new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9685273" y="3428461"/>
            <a:ext cx="176843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Are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in a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7159158" y="3699365"/>
            <a:ext cx="191110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happens if the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475963" y="3442522"/>
            <a:ext cx="191270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 secondary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2916919" y="156045"/>
            <a:ext cx="278634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 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3620961" y="3076801"/>
            <a:ext cx="200407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has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access to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275745" y="3884779"/>
            <a:ext cx="104227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550614" y="398821"/>
            <a:ext cx="195117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media should I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8948971" y="3966481"/>
            <a:ext cx="2217984" cy="498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storage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684828" y="2329059"/>
            <a:ext cx="1372492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9136259" y="334885"/>
            <a:ext cx="2265364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happens in case of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hardware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9747536" y="4698085"/>
            <a:ext cx="203132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dynamically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2293898" y="3870015"/>
            <a:ext cx="1483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7106950" y="1147803"/>
            <a:ext cx="1483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439029" y="4121229"/>
            <a:ext cx="1313945" cy="1313945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439029" y="1689738"/>
            <a:ext cx="1313945" cy="1313945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2721556" y="1689738"/>
            <a:ext cx="1313945" cy="1313945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8156504" y="1689738"/>
            <a:ext cx="1313945" cy="1313945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145529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6863002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091265" y="3099083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2235298" y="36529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461706" y="10232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971503" y="173023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581403" y="2317858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4546917" y="1053922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2732622" y="43569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573594" y="36889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7029931" y="1696285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508879" y="4248482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492254" y="5051878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176254" y="44156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8984191" y="92757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9890305" y="240277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9968334" y="121910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8873271" y="3997046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9588074" y="483913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122910" y="432959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282390" y="501345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778222" y="3413811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9715263" y="305496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2395494" y="5018365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3464907" y="3604731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6F58931-72DE-4EFD-9830-571AD5FC2402}"/>
              </a:ext>
            </a:extLst>
          </p:cNvPr>
          <p:cNvSpPr txBox="1">
            <a:spLocks/>
          </p:cNvSpPr>
          <p:nvPr/>
        </p:nvSpPr>
        <p:spPr>
          <a:xfrm>
            <a:off x="3758044" y="5491109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-11447" y="5910073"/>
            <a:ext cx="235437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31497" y="5896645"/>
            <a:ext cx="1105710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7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043805" y="4229912"/>
            <a:ext cx="857011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1511084" y="3159797"/>
            <a:ext cx="3741505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patch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1681689" y="3548525"/>
            <a:ext cx="3400290" cy="31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backup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1419920" y="3937254"/>
            <a:ext cx="3923832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packages should be on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199156" y="910232"/>
            <a:ext cx="378681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453022" y="543065"/>
            <a:ext cx="32790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3298622" y="175898"/>
            <a:ext cx="55878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4968325" y="1277398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586851" y="3548525"/>
            <a:ext cx="2482485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OS 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405069" y="3159797"/>
            <a:ext cx="484604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new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to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781262" y="3937254"/>
            <a:ext cx="4093663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439029" y="4120892"/>
            <a:ext cx="1313945" cy="1313945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439029" y="1689401"/>
            <a:ext cx="1313945" cy="1313945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2721556" y="1689401"/>
            <a:ext cx="1313945" cy="1313945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8156504" y="1689401"/>
            <a:ext cx="1313945" cy="1313945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145529" y="2321875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6863002" y="2321875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091265" y="3098744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253366" y="4997505"/>
            <a:ext cx="602175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55BD5BE9-49F4-466D-9ADB-24C1CD0DDFD2}"/>
              </a:ext>
            </a:extLst>
          </p:cNvPr>
          <p:cNvSpPr txBox="1">
            <a:spLocks/>
          </p:cNvSpPr>
          <p:nvPr/>
        </p:nvSpPr>
        <p:spPr>
          <a:xfrm>
            <a:off x="3764286" y="5486426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4.16667E-7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77556E-17 L 4.16667E-7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3.33333E-6 L 4.16667E-7 -0.05439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4.07407E-6 L 4.16667E-7 -0.05439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-11447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99310" y="5896645"/>
            <a:ext cx="1225935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4" y="5896645"/>
            <a:ext cx="91014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863750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065628" y="3410684"/>
            <a:ext cx="857011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350799" y="2709682"/>
            <a:ext cx="1313945" cy="1313945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2633324" y="2709682"/>
            <a:ext cx="1313945" cy="1313945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8068272" y="2709682"/>
            <a:ext cx="1313945" cy="1313945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057296" y="3342156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6774771" y="3342156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306496" y="2798751"/>
            <a:ext cx="602175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117155" y="890938"/>
            <a:ext cx="378681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“servers” 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185841" y="543374"/>
            <a:ext cx="4014447" cy="54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“server”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3298315" y="176210"/>
            <a:ext cx="55878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“servers”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4968019" y="1277709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DB08189-72B7-4695-9F99-4914573B7443}"/>
              </a:ext>
            </a:extLst>
          </p:cNvPr>
          <p:cNvSpPr txBox="1">
            <a:spLocks/>
          </p:cNvSpPr>
          <p:nvPr/>
        </p:nvSpPr>
        <p:spPr>
          <a:xfrm>
            <a:off x="3781751" y="5475146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47893D-4384-4A26-A160-F832064FB0D5}"/>
              </a:ext>
            </a:extLst>
          </p:cNvPr>
          <p:cNvSpPr txBox="1"/>
          <p:nvPr/>
        </p:nvSpPr>
        <p:spPr>
          <a:xfrm>
            <a:off x="4962692" y="1687442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are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4167E-6 -3.7037E-7 L -0.03672 -3.7037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91667E-6 5.55112E-17 L 0.03672 5.55112E-17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-11448" y="5910067"/>
            <a:ext cx="863750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3596" y="5896645"/>
            <a:ext cx="998309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4" y="5896645"/>
            <a:ext cx="91014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6" y="5910067"/>
            <a:ext cx="1175363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75752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9815446" y="5893297"/>
            <a:ext cx="2155677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4715569" y="2118658"/>
            <a:ext cx="2738713" cy="183655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1721981" y="2495485"/>
            <a:ext cx="1313945" cy="1313945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9190545" y="2495485"/>
            <a:ext cx="1313945" cy="1313945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3249357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741938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2984533" y="1387560"/>
            <a:ext cx="6042423" cy="39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961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(re)architect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9848" y="2551095"/>
            <a:ext cx="160341" cy="257215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47296" y="2336079"/>
            <a:ext cx="160341" cy="257215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11856" y="3105867"/>
            <a:ext cx="160341" cy="257215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9303" y="3004103"/>
            <a:ext cx="160341" cy="257215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9395" y="3419363"/>
            <a:ext cx="160341" cy="257215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3924" y="2884287"/>
            <a:ext cx="160341" cy="257215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7359" y="3023801"/>
            <a:ext cx="160341" cy="257215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86322" y="3557237"/>
            <a:ext cx="160341" cy="257215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16414" y="3509637"/>
            <a:ext cx="160341" cy="257215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2585563" y="4312536"/>
            <a:ext cx="6998724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6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Serverless, the platform for next gen apps 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9CBF11A6-746C-4D18-A445-14CB992BFDB0}"/>
              </a:ext>
            </a:extLst>
          </p:cNvPr>
          <p:cNvSpPr txBox="1">
            <a:spLocks/>
          </p:cNvSpPr>
          <p:nvPr/>
        </p:nvSpPr>
        <p:spPr>
          <a:xfrm>
            <a:off x="3773845" y="5468324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EA946D-B3E1-40F3-B616-42A1C23B39CB}"/>
              </a:ext>
            </a:extLst>
          </p:cNvPr>
          <p:cNvGrpSpPr/>
          <p:nvPr/>
        </p:nvGrpSpPr>
        <p:grpSpPr>
          <a:xfrm>
            <a:off x="2281990" y="2407270"/>
            <a:ext cx="164160" cy="1583283"/>
            <a:chOff x="2124673" y="2295425"/>
            <a:chExt cx="164160" cy="1583283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B9C8B9DF-C65D-4757-A414-794B276B205A}"/>
                </a:ext>
              </a:extLst>
            </p:cNvPr>
            <p:cNvSpPr/>
            <p:nvPr/>
          </p:nvSpPr>
          <p:spPr bwMode="auto">
            <a:xfrm>
              <a:off x="2124673" y="2295425"/>
              <a:ext cx="164160" cy="282770"/>
            </a:xfrm>
            <a:prstGeom prst="rtTriangl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E27881E4-1BE8-492D-A3E7-31726BB6A598}"/>
                </a:ext>
              </a:extLst>
            </p:cNvPr>
            <p:cNvSpPr/>
            <p:nvPr/>
          </p:nvSpPr>
          <p:spPr bwMode="auto">
            <a:xfrm flipV="1">
              <a:off x="2124673" y="3626635"/>
              <a:ext cx="164160" cy="252073"/>
            </a:xfrm>
            <a:prstGeom prst="rtTriangl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82F3B-5D93-4F8E-A749-EE386B5A8639}"/>
              </a:ext>
            </a:extLst>
          </p:cNvPr>
          <p:cNvSpPr/>
          <p:nvPr/>
        </p:nvSpPr>
        <p:spPr bwMode="auto">
          <a:xfrm>
            <a:off x="-1517649" y="2627139"/>
            <a:ext cx="13415962" cy="11761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585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275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journey</a:t>
            </a: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the cloud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CEA3B7-8012-48ED-BB20-E203E895A1C1}"/>
              </a:ext>
            </a:extLst>
          </p:cNvPr>
          <p:cNvGrpSpPr/>
          <p:nvPr/>
        </p:nvGrpSpPr>
        <p:grpSpPr>
          <a:xfrm>
            <a:off x="2812025" y="2847847"/>
            <a:ext cx="8410987" cy="773910"/>
            <a:chOff x="2884163" y="2736002"/>
            <a:chExt cx="8174456" cy="773910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1D12F56-990C-4992-938C-17ABBAFA08F3}"/>
                </a:ext>
              </a:extLst>
            </p:cNvPr>
            <p:cNvSpPr txBox="1"/>
            <p:nvPr/>
          </p:nvSpPr>
          <p:spPr>
            <a:xfrm>
              <a:off x="10383726" y="2736002"/>
              <a:ext cx="674893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SaaS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6EC09B-A59B-4158-B447-8BE0565E06C7}"/>
                </a:ext>
              </a:extLst>
            </p:cNvPr>
            <p:cNvSpPr txBox="1"/>
            <p:nvPr/>
          </p:nvSpPr>
          <p:spPr>
            <a:xfrm>
              <a:off x="7807010" y="2736002"/>
              <a:ext cx="1566025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Cloud-Native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FEA74E7-0229-43EE-9DD5-076173DF2C4C}"/>
                </a:ext>
              </a:extLst>
            </p:cNvPr>
            <p:cNvSpPr txBox="1"/>
            <p:nvPr/>
          </p:nvSpPr>
          <p:spPr>
            <a:xfrm>
              <a:off x="2884163" y="3159047"/>
              <a:ext cx="53113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Rehost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F3BBB21-4E00-4448-96BE-0ABCA3D9CBB3}"/>
                </a:ext>
              </a:extLst>
            </p:cNvPr>
            <p:cNvSpPr txBox="1"/>
            <p:nvPr/>
          </p:nvSpPr>
          <p:spPr>
            <a:xfrm>
              <a:off x="4311651" y="3159047"/>
              <a:ext cx="679790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Refactor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0E03013-9CD1-42B8-90FB-D8D6FF557E88}"/>
                </a:ext>
              </a:extLst>
            </p:cNvPr>
            <p:cNvSpPr txBox="1"/>
            <p:nvPr/>
          </p:nvSpPr>
          <p:spPr>
            <a:xfrm>
              <a:off x="5921376" y="3159047"/>
              <a:ext cx="774458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Rearchitect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4F61A5A-7267-4853-A632-58BBF684A79B}"/>
                </a:ext>
              </a:extLst>
            </p:cNvPr>
            <p:cNvSpPr txBox="1"/>
            <p:nvPr/>
          </p:nvSpPr>
          <p:spPr>
            <a:xfrm>
              <a:off x="8076746" y="3159047"/>
              <a:ext cx="102459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Rebuild/New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0A63F7A-0B68-47F6-AFEB-4C93F41D8EB9}"/>
                </a:ext>
              </a:extLst>
            </p:cNvPr>
            <p:cNvSpPr txBox="1"/>
            <p:nvPr/>
          </p:nvSpPr>
          <p:spPr>
            <a:xfrm>
              <a:off x="10452587" y="3159047"/>
              <a:ext cx="53717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Replace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F5961C-F168-4DAC-9FEB-60631A01A955}"/>
                </a:ext>
              </a:extLst>
            </p:cNvPr>
            <p:cNvSpPr/>
            <p:nvPr/>
          </p:nvSpPr>
          <p:spPr>
            <a:xfrm>
              <a:off x="3277124" y="2736002"/>
              <a:ext cx="3015704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 Semibold" panose="020B0702040204020203" pitchFamily="34" charset="0"/>
                </a:rPr>
                <a:t>Migration &amp; Modernization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50FC92-66F0-4F03-A8EE-D0FEC745C7D9}"/>
              </a:ext>
            </a:extLst>
          </p:cNvPr>
          <p:cNvSpPr txBox="1"/>
          <p:nvPr/>
        </p:nvSpPr>
        <p:spPr>
          <a:xfrm rot="16200000">
            <a:off x="-220948" y="3119151"/>
            <a:ext cx="151692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On-premises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4F224-9024-4D94-93EF-2BC27D00A23E}"/>
              </a:ext>
            </a:extLst>
          </p:cNvPr>
          <p:cNvSpPr/>
          <p:nvPr/>
        </p:nvSpPr>
        <p:spPr bwMode="auto">
          <a:xfrm>
            <a:off x="745580" y="2405540"/>
            <a:ext cx="1534901" cy="158501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E0DF97-2E2B-46C2-ADEA-254369DAA4F3}"/>
              </a:ext>
            </a:extLst>
          </p:cNvPr>
          <p:cNvGrpSpPr/>
          <p:nvPr/>
        </p:nvGrpSpPr>
        <p:grpSpPr>
          <a:xfrm>
            <a:off x="699199" y="2492277"/>
            <a:ext cx="1620644" cy="1357091"/>
            <a:chOff x="541882" y="2380432"/>
            <a:chExt cx="1620644" cy="13570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306228-E498-41FA-95EB-559106B49B88}"/>
                </a:ext>
              </a:extLst>
            </p:cNvPr>
            <p:cNvSpPr txBox="1"/>
            <p:nvPr/>
          </p:nvSpPr>
          <p:spPr>
            <a:xfrm>
              <a:off x="988220" y="2380432"/>
              <a:ext cx="7279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E8CB59C-F562-4474-849B-27714F552348}"/>
                </a:ext>
              </a:extLst>
            </p:cNvPr>
            <p:cNvSpPr txBox="1"/>
            <p:nvPr/>
          </p:nvSpPr>
          <p:spPr>
            <a:xfrm>
              <a:off x="637553" y="2814551"/>
              <a:ext cx="143435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&amp; Intelligence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0B55609-0284-44B9-8597-287564180F92}"/>
                </a:ext>
              </a:extLst>
            </p:cNvPr>
            <p:cNvSpPr txBox="1"/>
            <p:nvPr/>
          </p:nvSpPr>
          <p:spPr>
            <a:xfrm>
              <a:off x="541882" y="3368191"/>
              <a:ext cx="1620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5E9328-27EE-4564-B1CC-9C4F820A9176}"/>
                </a:ext>
              </a:extLst>
            </p:cNvPr>
            <p:cNvSpPr/>
            <p:nvPr/>
          </p:nvSpPr>
          <p:spPr bwMode="auto">
            <a:xfrm>
              <a:off x="898513" y="3366574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AB19F1-F4C4-43A6-90E6-B9FEA5150AF6}"/>
                </a:ext>
              </a:extLst>
            </p:cNvPr>
            <p:cNvSpPr/>
            <p:nvPr/>
          </p:nvSpPr>
          <p:spPr bwMode="auto">
            <a:xfrm>
              <a:off x="898513" y="2806958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85711-A6B2-445C-B549-AF96E2B7335A}"/>
              </a:ext>
            </a:extLst>
          </p:cNvPr>
          <p:cNvGrpSpPr/>
          <p:nvPr/>
        </p:nvGrpSpPr>
        <p:grpSpPr>
          <a:xfrm>
            <a:off x="2639305" y="4185400"/>
            <a:ext cx="7579326" cy="745589"/>
            <a:chOff x="3278836" y="5230701"/>
            <a:chExt cx="7579326" cy="74558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C71378-83DA-4037-B545-D83DD6EB239B}"/>
                </a:ext>
              </a:extLst>
            </p:cNvPr>
            <p:cNvGrpSpPr/>
            <p:nvPr/>
          </p:nvGrpSpPr>
          <p:grpSpPr>
            <a:xfrm>
              <a:off x="3278836" y="5230701"/>
              <a:ext cx="7579326" cy="558957"/>
              <a:chOff x="3062660" y="4769433"/>
              <a:chExt cx="7579326" cy="558957"/>
            </a:xfrm>
          </p:grpSpPr>
          <p:sp>
            <p:nvSpPr>
              <p:cNvPr id="86" name="Left Bracket 85">
                <a:extLst>
                  <a:ext uri="{FF2B5EF4-FFF2-40B4-BE49-F238E27FC236}">
                    <a16:creationId xmlns:a16="http://schemas.microsoft.com/office/drawing/2014/main" id="{0844A2EC-8ED4-4213-900E-3C89D2AFDAD6}"/>
                  </a:ext>
                </a:extLst>
              </p:cNvPr>
              <p:cNvSpPr/>
              <p:nvPr/>
            </p:nvSpPr>
            <p:spPr>
              <a:xfrm rot="16200000">
                <a:off x="6731232" y="1100861"/>
                <a:ext cx="242182" cy="7579326"/>
              </a:xfrm>
              <a:prstGeom prst="leftBracket">
                <a:avLst>
                  <a:gd name="adj" fmla="val 2963"/>
                </a:avLst>
              </a:prstGeom>
              <a:ln w="15875">
                <a:solidFill>
                  <a:schemeClr val="tx1">
                    <a:lumMod val="90000"/>
                    <a:lumOff val="10000"/>
                  </a:schemeClr>
                </a:solidFill>
                <a:prstDash val="dash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169536A-15C6-4408-89CD-6A15741DEF6A}"/>
                  </a:ext>
                </a:extLst>
              </p:cNvPr>
              <p:cNvSpPr txBox="1"/>
              <p:nvPr/>
            </p:nvSpPr>
            <p:spPr>
              <a:xfrm>
                <a:off x="5982684" y="4774392"/>
                <a:ext cx="1397436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DevOps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D1A937-F4CD-497D-A18C-FD0B2D58ED96}"/>
                </a:ext>
              </a:extLst>
            </p:cNvPr>
            <p:cNvSpPr txBox="1"/>
            <p:nvPr/>
          </p:nvSpPr>
          <p:spPr>
            <a:xfrm>
              <a:off x="4978692" y="5576180"/>
              <a:ext cx="41796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Deliver faster and more reliably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0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01719 -1.85185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2982 2.22222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02982 -3.33333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" grpId="0" animBg="1"/>
      <p:bldP spid="2" grpId="1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275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journey</a:t>
            </a: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the cloud</a:t>
            </a:r>
            <a:endParaRPr lang="en-US" sz="2750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BFF3902-4396-45B8-9709-79F730CA07CA}"/>
              </a:ext>
            </a:extLst>
          </p:cNvPr>
          <p:cNvSpPr/>
          <p:nvPr/>
        </p:nvSpPr>
        <p:spPr bwMode="auto">
          <a:xfrm>
            <a:off x="4606999" y="2107872"/>
            <a:ext cx="5243513" cy="3114677"/>
          </a:xfrm>
          <a:prstGeom prst="roundRect">
            <a:avLst>
              <a:gd name="adj" fmla="val 3125"/>
            </a:avLst>
          </a:prstGeom>
          <a:solidFill>
            <a:srgbClr val="0478D7">
              <a:alpha val="65000"/>
            </a:srgbClr>
          </a:solidFill>
          <a:ln w="1270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D9979-6D51-4C97-A1FF-BD8A07422D03}"/>
              </a:ext>
            </a:extLst>
          </p:cNvPr>
          <p:cNvCxnSpPr>
            <a:cxnSpLocks/>
          </p:cNvCxnSpPr>
          <p:nvPr/>
        </p:nvCxnSpPr>
        <p:spPr>
          <a:xfrm flipV="1">
            <a:off x="964642" y="1900238"/>
            <a:ext cx="0" cy="408622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0FD2B3-64FF-4817-B0A3-21CE9A36B0CE}"/>
              </a:ext>
            </a:extLst>
          </p:cNvPr>
          <p:cNvCxnSpPr>
            <a:cxnSpLocks/>
          </p:cNvCxnSpPr>
          <p:nvPr/>
        </p:nvCxnSpPr>
        <p:spPr>
          <a:xfrm>
            <a:off x="1047986" y="6100761"/>
            <a:ext cx="105584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99266387-DD35-409C-815C-C06932CA9CE0}"/>
              </a:ext>
            </a:extLst>
          </p:cNvPr>
          <p:cNvSpPr txBox="1">
            <a:spLocks/>
          </p:cNvSpPr>
          <p:nvPr/>
        </p:nvSpPr>
        <p:spPr>
          <a:xfrm>
            <a:off x="2883691" y="6243358"/>
            <a:ext cx="64608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Digital Transformation – started years ago already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84E6E1F-C483-4B99-B424-60CFD44E1149}"/>
              </a:ext>
            </a:extLst>
          </p:cNvPr>
          <p:cNvSpPr txBox="1">
            <a:spLocks/>
          </p:cNvSpPr>
          <p:nvPr/>
        </p:nvSpPr>
        <p:spPr>
          <a:xfrm rot="16200000">
            <a:off x="-982977" y="3697127"/>
            <a:ext cx="33832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From on-premises systems to cloud applications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E724-BE5E-4DAF-AAF6-6D63389111E4}"/>
              </a:ext>
            </a:extLst>
          </p:cNvPr>
          <p:cNvSpPr/>
          <p:nvPr/>
        </p:nvSpPr>
        <p:spPr bwMode="auto">
          <a:xfrm>
            <a:off x="1047985" y="4914905"/>
            <a:ext cx="1822609" cy="885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Existing on-premises infrastructure and applications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8329BC-22F0-4293-943F-8DD301F6C245}"/>
              </a:ext>
            </a:extLst>
          </p:cNvPr>
          <p:cNvGrpSpPr/>
          <p:nvPr/>
        </p:nvGrpSpPr>
        <p:grpSpPr>
          <a:xfrm>
            <a:off x="3003465" y="4357694"/>
            <a:ext cx="1485900" cy="1189191"/>
            <a:chOff x="3003465" y="4357694"/>
            <a:chExt cx="1485900" cy="11891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6ADEFB-B9FB-4E68-89DD-68678FD1EA55}"/>
                </a:ext>
              </a:extLst>
            </p:cNvPr>
            <p:cNvSpPr/>
            <p:nvPr/>
          </p:nvSpPr>
          <p:spPr bwMode="auto">
            <a:xfrm>
              <a:off x="3003465" y="4357694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VMs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187D7-FDCC-46D9-8BF3-B796C64EED1A}"/>
                </a:ext>
              </a:extLst>
            </p:cNvPr>
            <p:cNvSpPr txBox="1"/>
            <p:nvPr/>
          </p:nvSpPr>
          <p:spPr>
            <a:xfrm>
              <a:off x="3089190" y="530066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Rehost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1577AF-ED94-48E2-8E56-445CC1C996D7}"/>
              </a:ext>
            </a:extLst>
          </p:cNvPr>
          <p:cNvGrpSpPr/>
          <p:nvPr/>
        </p:nvGrpSpPr>
        <p:grpSpPr>
          <a:xfrm>
            <a:off x="4734531" y="3799841"/>
            <a:ext cx="1485900" cy="1265514"/>
            <a:chOff x="4744636" y="3800481"/>
            <a:chExt cx="1485900" cy="12655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3D987-1F50-410F-9026-1FEA2B9E0FEF}"/>
                </a:ext>
              </a:extLst>
            </p:cNvPr>
            <p:cNvSpPr/>
            <p:nvPr/>
          </p:nvSpPr>
          <p:spPr bwMode="auto">
            <a:xfrm>
              <a:off x="4744636" y="3800481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991514-CDC8-4157-A886-94873B6AF3CE}"/>
                </a:ext>
              </a:extLst>
            </p:cNvPr>
            <p:cNvSpPr txBox="1"/>
            <p:nvPr/>
          </p:nvSpPr>
          <p:spPr>
            <a:xfrm>
              <a:off x="4830361" y="481977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Refactor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4B8445-54FF-4FEC-AAD5-1BED6CAB0FD4}"/>
              </a:ext>
            </a:extLst>
          </p:cNvPr>
          <p:cNvGrpSpPr/>
          <p:nvPr/>
        </p:nvGrpSpPr>
        <p:grpSpPr>
          <a:xfrm>
            <a:off x="6441513" y="3243268"/>
            <a:ext cx="1530194" cy="1308966"/>
            <a:chOff x="6441513" y="3243268"/>
            <a:chExt cx="1530194" cy="130896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E58205-4EA2-4A4B-9446-A05B7A65C1DE}"/>
                </a:ext>
              </a:extLst>
            </p:cNvPr>
            <p:cNvSpPr/>
            <p:nvPr/>
          </p:nvSpPr>
          <p:spPr bwMode="auto">
            <a:xfrm>
              <a:off x="6441513" y="3243268"/>
              <a:ext cx="1530194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Microservices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0D07B9-A79B-461A-8FE3-3BFA47C9D480}"/>
                </a:ext>
              </a:extLst>
            </p:cNvPr>
            <p:cNvSpPr txBox="1"/>
            <p:nvPr/>
          </p:nvSpPr>
          <p:spPr>
            <a:xfrm>
              <a:off x="6571531" y="4306013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Rearchitect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2BF397-E9E4-4E24-911F-C2A149D7A2BE}"/>
              </a:ext>
            </a:extLst>
          </p:cNvPr>
          <p:cNvGrpSpPr/>
          <p:nvPr/>
        </p:nvGrpSpPr>
        <p:grpSpPr>
          <a:xfrm>
            <a:off x="8226978" y="2686055"/>
            <a:ext cx="1485900" cy="1586549"/>
            <a:chOff x="8226978" y="2686055"/>
            <a:chExt cx="1485900" cy="15865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0AD523-6967-478B-A349-6C1A63DA211F}"/>
                </a:ext>
              </a:extLst>
            </p:cNvPr>
            <p:cNvSpPr/>
            <p:nvPr/>
          </p:nvSpPr>
          <p:spPr bwMode="auto">
            <a:xfrm>
              <a:off x="8226978" y="2686055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Serverless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65C29E-D55A-47ED-9458-7EB2571DF4DB}"/>
                </a:ext>
              </a:extLst>
            </p:cNvPr>
            <p:cNvSpPr txBox="1"/>
            <p:nvPr/>
          </p:nvSpPr>
          <p:spPr>
            <a:xfrm>
              <a:off x="8314981" y="3780161"/>
              <a:ext cx="13144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Rebuild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 New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89BC92-3C6A-4B44-9FF8-7AF711DCF6F0}"/>
              </a:ext>
            </a:extLst>
          </p:cNvPr>
          <p:cNvGrpSpPr/>
          <p:nvPr/>
        </p:nvGrpSpPr>
        <p:grpSpPr>
          <a:xfrm>
            <a:off x="9968147" y="2128842"/>
            <a:ext cx="1485900" cy="1189191"/>
            <a:chOff x="9968147" y="2128842"/>
            <a:chExt cx="1485900" cy="118919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9BEC4F-F698-4535-A9B9-BED1BBFB1021}"/>
                </a:ext>
              </a:extLst>
            </p:cNvPr>
            <p:cNvSpPr/>
            <p:nvPr/>
          </p:nvSpPr>
          <p:spPr bwMode="auto">
            <a:xfrm>
              <a:off x="9968147" y="2128842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SaaS apps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968386-4409-446B-83BC-350562C8AD20}"/>
                </a:ext>
              </a:extLst>
            </p:cNvPr>
            <p:cNvSpPr txBox="1"/>
            <p:nvPr/>
          </p:nvSpPr>
          <p:spPr>
            <a:xfrm>
              <a:off x="10061490" y="3071812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Replace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FB00014A-AD27-4C79-9AC8-28E4634E15BE}"/>
              </a:ext>
            </a:extLst>
          </p:cNvPr>
          <p:cNvSpPr txBox="1">
            <a:spLocks/>
          </p:cNvSpPr>
          <p:nvPr/>
        </p:nvSpPr>
        <p:spPr>
          <a:xfrm>
            <a:off x="5948596" y="5338481"/>
            <a:ext cx="25603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 Modernization</a:t>
            </a:r>
          </a:p>
        </p:txBody>
      </p:sp>
    </p:spTree>
    <p:extLst>
      <p:ext uri="{BB962C8B-B14F-4D97-AF65-F5344CB8AC3E}">
        <p14:creationId xmlns:p14="http://schemas.microsoft.com/office/powerpoint/2010/main" val="120025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54" grpId="0" animBg="1"/>
      <p:bldP spid="36" grpId="0"/>
      <p:bldP spid="39" grpId="0"/>
      <p:bldP spid="18" grpId="0" animBg="1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50" dirty="0"/>
              <a:t>The Cloud has become mainstream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27"/>
          </p:nvPr>
        </p:nvSpPr>
        <p:spPr>
          <a:xfrm>
            <a:off x="644236" y="1992832"/>
            <a:ext cx="5060373" cy="923330"/>
          </a:xfrm>
        </p:spPr>
        <p:txBody>
          <a:bodyPr/>
          <a:lstStyle/>
          <a:p>
            <a:r>
              <a:rPr lang="en-US" sz="1600" dirty="0"/>
              <a:t>In 2012: “if” we are moving to the cloud</a:t>
            </a:r>
            <a:br>
              <a:rPr lang="en-US" sz="1600" dirty="0"/>
            </a:br>
            <a:r>
              <a:rPr lang="en-US" sz="1600" dirty="0"/>
              <a:t>In 2017: “when” and “how” we are moving to the cloud</a:t>
            </a:r>
          </a:p>
          <a:p>
            <a:endParaRPr lang="en-US" sz="16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48213" y="5372099"/>
            <a:ext cx="1418687" cy="1208215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91440" rIns="8964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$20B</a:t>
            </a:r>
            <a:b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274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Y2012</a:t>
            </a:r>
            <a:endParaRPr kumimoji="0" lang="en-US" sz="2745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866901" y="3941838"/>
            <a:ext cx="2133600" cy="26384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$60B</a:t>
            </a:r>
            <a:br>
              <a:rPr kumimoji="0" lang="en-US" sz="470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Y2015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00500" y="3287140"/>
            <a:ext cx="2819399" cy="32931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$122.5B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Y2017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19901" y="1866899"/>
            <a:ext cx="4914899" cy="471341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+200B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BE42D-DCAB-4FD3-A2B5-4B362BB5BF2C}"/>
              </a:ext>
            </a:extLst>
          </p:cNvPr>
          <p:cNvSpPr txBox="1"/>
          <p:nvPr/>
        </p:nvSpPr>
        <p:spPr>
          <a:xfrm>
            <a:off x="8257650" y="6642556"/>
            <a:ext cx="384791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(*) Source: International Data Corporation - 2017</a:t>
            </a:r>
          </a:p>
        </p:txBody>
      </p:sp>
    </p:spTree>
    <p:extLst>
      <p:ext uri="{BB962C8B-B14F-4D97-AF65-F5344CB8AC3E}">
        <p14:creationId xmlns:p14="http://schemas.microsoft.com/office/powerpoint/2010/main" val="40249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Developer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/>
              <a:t>Application Migration to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6F58-0897-4477-B0B2-05470261C5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112" y="5476766"/>
            <a:ext cx="2128688" cy="461665"/>
          </a:xfrm>
        </p:spPr>
        <p:txBody>
          <a:bodyPr/>
          <a:lstStyle/>
          <a:p>
            <a:r>
              <a:rPr lang="fr-BE" dirty="0"/>
              <a:t>Sept 2019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9757B9-3AF2-4A5E-B302-A6F92A58783C}"/>
              </a:ext>
            </a:extLst>
          </p:cNvPr>
          <p:cNvSpPr txBox="1">
            <a:spLocks/>
          </p:cNvSpPr>
          <p:nvPr/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Peter De Tender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79321D-D9F2-4103-9D8C-F2AE7123F30D}"/>
              </a:ext>
            </a:extLst>
          </p:cNvPr>
          <p:cNvSpPr txBox="1">
            <a:spLocks/>
          </p:cNvSpPr>
          <p:nvPr/>
        </p:nvSpPr>
        <p:spPr>
          <a:xfrm>
            <a:off x="457200" y="6169545"/>
            <a:ext cx="3543300" cy="3180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CEO &amp; Lead Technical Trainer at 007FFFLearning.com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B77410C-69C1-4B42-8CF7-923DBAEA5AEE}"/>
              </a:ext>
            </a:extLst>
          </p:cNvPr>
          <p:cNvSpPr txBox="1">
            <a:spLocks/>
          </p:cNvSpPr>
          <p:nvPr/>
        </p:nvSpPr>
        <p:spPr>
          <a:xfrm>
            <a:off x="4686301" y="5373167"/>
            <a:ext cx="4418906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@pdtit		@007FFFLearning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4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B50F189-4AC8-4476-AA42-BAB3494D62F3}"/>
              </a:ext>
            </a:extLst>
          </p:cNvPr>
          <p:cNvSpPr/>
          <p:nvPr/>
        </p:nvSpPr>
        <p:spPr>
          <a:xfrm>
            <a:off x="3690080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444639-42D5-446A-992C-F70CD5DACA34}"/>
              </a:ext>
            </a:extLst>
          </p:cNvPr>
          <p:cNvSpPr/>
          <p:nvPr/>
        </p:nvSpPr>
        <p:spPr>
          <a:xfrm>
            <a:off x="2152949" y="151221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33948-21A0-45AF-8AC5-C24869E9C74B}"/>
              </a:ext>
            </a:extLst>
          </p:cNvPr>
          <p:cNvSpPr/>
          <p:nvPr/>
        </p:nvSpPr>
        <p:spPr>
          <a:xfrm>
            <a:off x="549384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323"/>
            <a:ext cx="11277599" cy="7122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containers?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9B412-37E1-4DE6-822F-A69F381A4347}"/>
              </a:ext>
            </a:extLst>
          </p:cNvPr>
          <p:cNvSpPr/>
          <p:nvPr/>
        </p:nvSpPr>
        <p:spPr bwMode="auto">
          <a:xfrm>
            <a:off x="554652" y="5111681"/>
            <a:ext cx="3547872" cy="10237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Virtualize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hardware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as units of scaling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Hypervisor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dependent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Not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easily movable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8CA90F-595B-4CF4-836F-C2A9B4EE91AD}"/>
              </a:ext>
            </a:extLst>
          </p:cNvPr>
          <p:cNvSpPr txBox="1"/>
          <p:nvPr/>
        </p:nvSpPr>
        <p:spPr>
          <a:xfrm>
            <a:off x="539069" y="978646"/>
            <a:ext cx="4365536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Virtual machines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66441D-3A3D-4B72-83C3-01D2127CCF69}"/>
              </a:ext>
            </a:extLst>
          </p:cNvPr>
          <p:cNvSpPr txBox="1"/>
          <p:nvPr/>
        </p:nvSpPr>
        <p:spPr>
          <a:xfrm>
            <a:off x="712069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1CC76-89DA-433E-8405-C75C138149FB}"/>
              </a:ext>
            </a:extLst>
          </p:cNvPr>
          <p:cNvSpPr txBox="1"/>
          <p:nvPr/>
        </p:nvSpPr>
        <p:spPr>
          <a:xfrm>
            <a:off x="6571955" y="978646"/>
            <a:ext cx="4372852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279B6-4B7F-4910-B9D9-E2C82B27C0A4}"/>
              </a:ext>
            </a:extLst>
          </p:cNvPr>
          <p:cNvSpPr/>
          <p:nvPr/>
        </p:nvSpPr>
        <p:spPr bwMode="auto">
          <a:xfrm>
            <a:off x="6571955" y="5111376"/>
            <a:ext cx="4411451" cy="9733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Virtualize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operating system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Applications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 as units of scaling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Platform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independent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Easily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 movable across environments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(on-premises, multi-cloud)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0988F-22E3-45CC-B7E5-B77C0C275E17}"/>
              </a:ext>
            </a:extLst>
          </p:cNvPr>
          <p:cNvGrpSpPr/>
          <p:nvPr/>
        </p:nvGrpSpPr>
        <p:grpSpPr>
          <a:xfrm>
            <a:off x="8815386" y="1538498"/>
            <a:ext cx="1033114" cy="973041"/>
            <a:chOff x="7944526" y="2248596"/>
            <a:chExt cx="1033114" cy="973041"/>
          </a:xfrm>
        </p:grpSpPr>
        <p:sp>
          <p:nvSpPr>
            <p:cNvPr id="63" name="Rectangle: Rounded Corners 73">
              <a:extLst>
                <a:ext uri="{FF2B5EF4-FFF2-40B4-BE49-F238E27FC236}">
                  <a16:creationId xmlns:a16="http://schemas.microsoft.com/office/drawing/2014/main" id="{C986DC89-66D0-40A8-9FFF-F4751202937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50F09A-587A-4BCD-82A2-2A0B704AF94A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sp>
        <p:nvSpPr>
          <p:cNvPr id="29" name="Rectangle: Rounded Corners 73">
            <a:extLst>
              <a:ext uri="{FF2B5EF4-FFF2-40B4-BE49-F238E27FC236}">
                <a16:creationId xmlns:a16="http://schemas.microsoft.com/office/drawing/2014/main" id="{5AEC4C52-87B7-4D9B-A472-F5FE472AD81B}"/>
              </a:ext>
            </a:extLst>
          </p:cNvPr>
          <p:cNvSpPr/>
          <p:nvPr/>
        </p:nvSpPr>
        <p:spPr bwMode="auto">
          <a:xfrm>
            <a:off x="539068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1B60A-8E50-47AF-9418-28D53D0234A7}"/>
              </a:ext>
            </a:extLst>
          </p:cNvPr>
          <p:cNvSpPr/>
          <p:nvPr/>
        </p:nvSpPr>
        <p:spPr>
          <a:xfrm>
            <a:off x="5610370" y="754381"/>
            <a:ext cx="58798" cy="603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: Rounded Corners 73">
            <a:extLst>
              <a:ext uri="{FF2B5EF4-FFF2-40B4-BE49-F238E27FC236}">
                <a16:creationId xmlns:a16="http://schemas.microsoft.com/office/drawing/2014/main" id="{FA0E1780-49AB-4D5B-BD9E-FEA60C980FF3}"/>
              </a:ext>
            </a:extLst>
          </p:cNvPr>
          <p:cNvSpPr/>
          <p:nvPr/>
        </p:nvSpPr>
        <p:spPr bwMode="auto">
          <a:xfrm>
            <a:off x="532247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6" name="Rectangle: Rounded Corners 73">
            <a:extLst>
              <a:ext uri="{FF2B5EF4-FFF2-40B4-BE49-F238E27FC236}">
                <a16:creationId xmlns:a16="http://schemas.microsoft.com/office/drawing/2014/main" id="{3F75B87D-A8EC-445D-9702-A637A69BA714}"/>
              </a:ext>
            </a:extLst>
          </p:cNvPr>
          <p:cNvSpPr/>
          <p:nvPr/>
        </p:nvSpPr>
        <p:spPr bwMode="auto">
          <a:xfrm>
            <a:off x="532247" y="4055276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Hypervisor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24C80C-C7AF-46C2-8440-B5B8D8AD98B4}"/>
              </a:ext>
            </a:extLst>
          </p:cNvPr>
          <p:cNvSpPr txBox="1"/>
          <p:nvPr/>
        </p:nvSpPr>
        <p:spPr>
          <a:xfrm>
            <a:off x="2287954" y="1944250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2E91A-A9B9-40A9-A30D-49684DF01285}"/>
              </a:ext>
            </a:extLst>
          </p:cNvPr>
          <p:cNvSpPr txBox="1"/>
          <p:nvPr/>
        </p:nvSpPr>
        <p:spPr>
          <a:xfrm>
            <a:off x="3865677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F54CC7-E9E5-4C52-8A1C-51A21D1A5665}"/>
              </a:ext>
            </a:extLst>
          </p:cNvPr>
          <p:cNvSpPr txBox="1"/>
          <p:nvPr/>
        </p:nvSpPr>
        <p:spPr>
          <a:xfrm>
            <a:off x="712069" y="2556285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12975-43B9-4DF5-9F82-17EB3B56228E}"/>
              </a:ext>
            </a:extLst>
          </p:cNvPr>
          <p:cNvSpPr txBox="1"/>
          <p:nvPr/>
        </p:nvSpPr>
        <p:spPr>
          <a:xfrm>
            <a:off x="2287954" y="2557173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3E9905-6531-4CEB-846B-005BD93CFD00}"/>
              </a:ext>
            </a:extLst>
          </p:cNvPr>
          <p:cNvSpPr txBox="1"/>
          <p:nvPr/>
        </p:nvSpPr>
        <p:spPr>
          <a:xfrm>
            <a:off x="3865677" y="2556285"/>
            <a:ext cx="861436" cy="399469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882061-AB04-4E27-B6AD-2DBC594C858B}"/>
              </a:ext>
            </a:extLst>
          </p:cNvPr>
          <p:cNvSpPr txBox="1"/>
          <p:nvPr/>
        </p:nvSpPr>
        <p:spPr>
          <a:xfrm>
            <a:off x="712069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F888A1-F7D9-4E01-95A0-8BF11DD6C8CE}"/>
              </a:ext>
            </a:extLst>
          </p:cNvPr>
          <p:cNvSpPr txBox="1"/>
          <p:nvPr/>
        </p:nvSpPr>
        <p:spPr>
          <a:xfrm>
            <a:off x="2287954" y="3172351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DF7730-EA0B-4F90-BEAB-D289D3F6A68A}"/>
              </a:ext>
            </a:extLst>
          </p:cNvPr>
          <p:cNvSpPr txBox="1"/>
          <p:nvPr/>
        </p:nvSpPr>
        <p:spPr>
          <a:xfrm>
            <a:off x="3865677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Rectangle: Rounded Corners 73">
            <a:extLst>
              <a:ext uri="{FF2B5EF4-FFF2-40B4-BE49-F238E27FC236}">
                <a16:creationId xmlns:a16="http://schemas.microsoft.com/office/drawing/2014/main" id="{FC94791A-3361-4C5E-9E96-81E67424BE70}"/>
              </a:ext>
            </a:extLst>
          </p:cNvPr>
          <p:cNvSpPr/>
          <p:nvPr/>
        </p:nvSpPr>
        <p:spPr bwMode="auto">
          <a:xfrm>
            <a:off x="6571955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2" name="Rectangle: Rounded Corners 73">
            <a:extLst>
              <a:ext uri="{FF2B5EF4-FFF2-40B4-BE49-F238E27FC236}">
                <a16:creationId xmlns:a16="http://schemas.microsoft.com/office/drawing/2014/main" id="{FE2EEDBF-E1F4-4251-962A-87A6F493CB3C}"/>
              </a:ext>
            </a:extLst>
          </p:cNvPr>
          <p:cNvSpPr/>
          <p:nvPr/>
        </p:nvSpPr>
        <p:spPr bwMode="auto">
          <a:xfrm>
            <a:off x="6565134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73">
            <a:extLst>
              <a:ext uri="{FF2B5EF4-FFF2-40B4-BE49-F238E27FC236}">
                <a16:creationId xmlns:a16="http://schemas.microsoft.com/office/drawing/2014/main" id="{D94FE94A-70D8-4A51-92DB-362F4B8B44A4}"/>
              </a:ext>
            </a:extLst>
          </p:cNvPr>
          <p:cNvSpPr/>
          <p:nvPr/>
        </p:nvSpPr>
        <p:spPr bwMode="auto">
          <a:xfrm>
            <a:off x="6571955" y="4051941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Docker Engine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DF01A3-93D0-4CEB-8B33-CB6C39055A1E}"/>
              </a:ext>
            </a:extLst>
          </p:cNvPr>
          <p:cNvSpPr txBox="1"/>
          <p:nvPr/>
        </p:nvSpPr>
        <p:spPr>
          <a:xfrm>
            <a:off x="8047381" y="3684435"/>
            <a:ext cx="2897426" cy="254045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77032-03A7-44DC-8099-F3969101D5BF}"/>
              </a:ext>
            </a:extLst>
          </p:cNvPr>
          <p:cNvSpPr txBox="1"/>
          <p:nvPr/>
        </p:nvSpPr>
        <p:spPr>
          <a:xfrm>
            <a:off x="6571955" y="3684435"/>
            <a:ext cx="1365935" cy="254045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EB27B6-073C-4D6A-951B-3ED2F1DD47A7}"/>
              </a:ext>
            </a:extLst>
          </p:cNvPr>
          <p:cNvGrpSpPr/>
          <p:nvPr/>
        </p:nvGrpSpPr>
        <p:grpSpPr>
          <a:xfrm>
            <a:off x="7686480" y="1554928"/>
            <a:ext cx="1033114" cy="973041"/>
            <a:chOff x="7944526" y="2248596"/>
            <a:chExt cx="1033114" cy="973041"/>
          </a:xfrm>
        </p:grpSpPr>
        <p:sp>
          <p:nvSpPr>
            <p:cNvPr id="69" name="Rectangle: Rounded Corners 73">
              <a:extLst>
                <a:ext uri="{FF2B5EF4-FFF2-40B4-BE49-F238E27FC236}">
                  <a16:creationId xmlns:a16="http://schemas.microsoft.com/office/drawing/2014/main" id="{B8AA2F87-D9C3-4A14-BA31-D6534F7FFC59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D9A5FF-EBE1-40A7-9CFC-74C5106F15B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E075FD-E3D9-42D8-8429-B8ED449800F7}"/>
              </a:ext>
            </a:extLst>
          </p:cNvPr>
          <p:cNvGrpSpPr/>
          <p:nvPr/>
        </p:nvGrpSpPr>
        <p:grpSpPr>
          <a:xfrm>
            <a:off x="6559700" y="1565215"/>
            <a:ext cx="1033114" cy="973041"/>
            <a:chOff x="7944526" y="2248596"/>
            <a:chExt cx="1033114" cy="973041"/>
          </a:xfrm>
        </p:grpSpPr>
        <p:sp>
          <p:nvSpPr>
            <p:cNvPr id="72" name="Rectangle: Rounded Corners 73">
              <a:extLst>
                <a:ext uri="{FF2B5EF4-FFF2-40B4-BE49-F238E27FC236}">
                  <a16:creationId xmlns:a16="http://schemas.microsoft.com/office/drawing/2014/main" id="{36187158-9E14-4B5A-BA2C-AF0BEEB1367F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1B738-4F3A-4E72-84FD-57721E934C07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807FC3-7EAE-48F0-B73E-BF4E08706173}"/>
              </a:ext>
            </a:extLst>
          </p:cNvPr>
          <p:cNvGrpSpPr/>
          <p:nvPr/>
        </p:nvGrpSpPr>
        <p:grpSpPr>
          <a:xfrm>
            <a:off x="9911693" y="1538498"/>
            <a:ext cx="1033114" cy="973041"/>
            <a:chOff x="7944526" y="2248596"/>
            <a:chExt cx="1033114" cy="973041"/>
          </a:xfrm>
        </p:grpSpPr>
        <p:sp>
          <p:nvSpPr>
            <p:cNvPr id="75" name="Rectangle: Rounded Corners 73">
              <a:extLst>
                <a:ext uri="{FF2B5EF4-FFF2-40B4-BE49-F238E27FC236}">
                  <a16:creationId xmlns:a16="http://schemas.microsoft.com/office/drawing/2014/main" id="{994BCADC-67ED-4707-8C51-2BB735AAF54C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A3EA8E-8DDD-46BA-A504-852D6459B56C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3241D53-7E81-4A89-B09A-A5281B4F4951}"/>
              </a:ext>
            </a:extLst>
          </p:cNvPr>
          <p:cNvGrpSpPr/>
          <p:nvPr/>
        </p:nvGrpSpPr>
        <p:grpSpPr>
          <a:xfrm>
            <a:off x="8793211" y="2633708"/>
            <a:ext cx="1033114" cy="973041"/>
            <a:chOff x="7944526" y="2248596"/>
            <a:chExt cx="1033114" cy="973041"/>
          </a:xfrm>
        </p:grpSpPr>
        <p:sp>
          <p:nvSpPr>
            <p:cNvPr id="90" name="Rectangle: Rounded Corners 73">
              <a:extLst>
                <a:ext uri="{FF2B5EF4-FFF2-40B4-BE49-F238E27FC236}">
                  <a16:creationId xmlns:a16="http://schemas.microsoft.com/office/drawing/2014/main" id="{6F8F9DE0-846D-4589-97E7-A897DCD7869A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99D222-D096-4A3C-BADC-EF3E48742766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816B38-FF5F-4C4F-BEB6-09F08D9E829A}"/>
              </a:ext>
            </a:extLst>
          </p:cNvPr>
          <p:cNvGrpSpPr/>
          <p:nvPr/>
        </p:nvGrpSpPr>
        <p:grpSpPr>
          <a:xfrm>
            <a:off x="7686480" y="2641014"/>
            <a:ext cx="1033114" cy="973041"/>
            <a:chOff x="7944526" y="2248596"/>
            <a:chExt cx="1033114" cy="973041"/>
          </a:xfrm>
        </p:grpSpPr>
        <p:sp>
          <p:nvSpPr>
            <p:cNvPr id="93" name="Rectangle: Rounded Corners 73">
              <a:extLst>
                <a:ext uri="{FF2B5EF4-FFF2-40B4-BE49-F238E27FC236}">
                  <a16:creationId xmlns:a16="http://schemas.microsoft.com/office/drawing/2014/main" id="{802F20DA-A95E-4E55-8B3C-0D8685C1A56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724EAE7-8189-446A-876C-EB68E900BC54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8B997D-508E-4132-91D3-23E4195AB1C0}"/>
              </a:ext>
            </a:extLst>
          </p:cNvPr>
          <p:cNvGrpSpPr/>
          <p:nvPr/>
        </p:nvGrpSpPr>
        <p:grpSpPr>
          <a:xfrm>
            <a:off x="6565134" y="2633708"/>
            <a:ext cx="1033114" cy="973041"/>
            <a:chOff x="7944526" y="2248596"/>
            <a:chExt cx="1033114" cy="973041"/>
          </a:xfrm>
        </p:grpSpPr>
        <p:sp>
          <p:nvSpPr>
            <p:cNvPr id="96" name="Rectangle: Rounded Corners 73">
              <a:extLst>
                <a:ext uri="{FF2B5EF4-FFF2-40B4-BE49-F238E27FC236}">
                  <a16:creationId xmlns:a16="http://schemas.microsoft.com/office/drawing/2014/main" id="{F240CB44-45E1-4E7A-B7F4-5F7EFDF120D4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485D07-C64E-44DF-938F-2223BD4F17E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8A07B85-32C7-42BC-A475-8C8A80E89B3E}"/>
              </a:ext>
            </a:extLst>
          </p:cNvPr>
          <p:cNvGrpSpPr/>
          <p:nvPr/>
        </p:nvGrpSpPr>
        <p:grpSpPr>
          <a:xfrm>
            <a:off x="9899942" y="2643137"/>
            <a:ext cx="1033114" cy="973041"/>
            <a:chOff x="7944526" y="2248596"/>
            <a:chExt cx="1033114" cy="973041"/>
          </a:xfrm>
        </p:grpSpPr>
        <p:sp>
          <p:nvSpPr>
            <p:cNvPr id="99" name="Rectangle: Rounded Corners 73">
              <a:extLst>
                <a:ext uri="{FF2B5EF4-FFF2-40B4-BE49-F238E27FC236}">
                  <a16:creationId xmlns:a16="http://schemas.microsoft.com/office/drawing/2014/main" id="{468B32C4-EFF1-4B0C-9459-5F3F7B7DC468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E84B6C6-B8F3-4EF7-8A16-298616596380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pic>
        <p:nvPicPr>
          <p:cNvPr id="101" name="Picture 6" descr="Image result for docker logo png">
            <a:extLst>
              <a:ext uri="{FF2B5EF4-FFF2-40B4-BE49-F238E27FC236}">
                <a16:creationId xmlns:a16="http://schemas.microsoft.com/office/drawing/2014/main" id="{4EF580CF-2DA4-474C-BE02-3D7380C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82138" y="221134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Image result for docker logo png">
            <a:extLst>
              <a:ext uri="{FF2B5EF4-FFF2-40B4-BE49-F238E27FC236}">
                <a16:creationId xmlns:a16="http://schemas.microsoft.com/office/drawing/2014/main" id="{097D1898-258C-4A28-93F8-BA4CFBD6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89805" y="222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Image result for docker logo png">
            <a:extLst>
              <a:ext uri="{FF2B5EF4-FFF2-40B4-BE49-F238E27FC236}">
                <a16:creationId xmlns:a16="http://schemas.microsoft.com/office/drawing/2014/main" id="{413E3A1E-202B-4B6D-A55A-A01171FF2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Image result for docker logo png">
            <a:extLst>
              <a:ext uri="{FF2B5EF4-FFF2-40B4-BE49-F238E27FC236}">
                <a16:creationId xmlns:a16="http://schemas.microsoft.com/office/drawing/2014/main" id="{510C3FEB-CB86-4F72-BA84-FB2AB9E44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35260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docker logo png">
            <a:extLst>
              <a:ext uri="{FF2B5EF4-FFF2-40B4-BE49-F238E27FC236}">
                <a16:creationId xmlns:a16="http://schemas.microsoft.com/office/drawing/2014/main" id="{D1550FD0-93F0-4F11-8E0A-7B9414D31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90581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Image result for docker logo png">
            <a:extLst>
              <a:ext uri="{FF2B5EF4-FFF2-40B4-BE49-F238E27FC236}">
                <a16:creationId xmlns:a16="http://schemas.microsoft.com/office/drawing/2014/main" id="{85B0C0D9-C50E-45D1-BF4A-CCCE8157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98248" y="33031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Image result for docker logo png">
            <a:extLst>
              <a:ext uri="{FF2B5EF4-FFF2-40B4-BE49-F238E27FC236}">
                <a16:creationId xmlns:a16="http://schemas.microsoft.com/office/drawing/2014/main" id="{192B45EF-E587-435E-9197-DA5E1663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32998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mage result for docker logo png">
            <a:extLst>
              <a:ext uri="{FF2B5EF4-FFF2-40B4-BE49-F238E27FC236}">
                <a16:creationId xmlns:a16="http://schemas.microsoft.com/office/drawing/2014/main" id="{5D04C609-8EDB-4E7B-A333-C72AC23D7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25345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92786-C07D-42EF-BD4B-F77E4D5FD773}"/>
              </a:ext>
            </a:extLst>
          </p:cNvPr>
          <p:cNvSpPr/>
          <p:nvPr/>
        </p:nvSpPr>
        <p:spPr bwMode="auto">
          <a:xfrm>
            <a:off x="5739455" y="1835758"/>
            <a:ext cx="1811718" cy="3753016"/>
          </a:xfrm>
          <a:prstGeom prst="roundRect">
            <a:avLst>
              <a:gd name="adj" fmla="val 3125"/>
            </a:avLst>
          </a:prstGeom>
          <a:solidFill>
            <a:srgbClr val="FCFDFE">
              <a:alpha val="1000"/>
            </a:srgbClr>
          </a:solidFill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CB9AA2-6E3F-4B67-A1B9-68FB39DD8633}"/>
              </a:ext>
            </a:extLst>
          </p:cNvPr>
          <p:cNvSpPr/>
          <p:nvPr/>
        </p:nvSpPr>
        <p:spPr bwMode="auto">
          <a:xfrm>
            <a:off x="8017392" y="1835757"/>
            <a:ext cx="3790672" cy="3791343"/>
          </a:xfrm>
          <a:prstGeom prst="roundRect">
            <a:avLst>
              <a:gd name="adj" fmla="val 3125"/>
            </a:avLst>
          </a:prstGeom>
          <a:solidFill>
            <a:srgbClr val="FCFDFE">
              <a:alpha val="1000"/>
            </a:srgbClr>
          </a:solidFill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76E841-C427-4FC8-95B2-AC8DF2F9D17D}"/>
              </a:ext>
            </a:extLst>
          </p:cNvPr>
          <p:cNvSpPr/>
          <p:nvPr/>
        </p:nvSpPr>
        <p:spPr>
          <a:xfrm>
            <a:off x="5916474" y="3805617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395C21-1E38-4219-BFED-80CD23486C23}"/>
              </a:ext>
            </a:extLst>
          </p:cNvPr>
          <p:cNvSpPr/>
          <p:nvPr/>
        </p:nvSpPr>
        <p:spPr>
          <a:xfrm>
            <a:off x="5916474" y="4392690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EBF19A-F8E5-449A-9EAA-171AC068DEBE}"/>
              </a:ext>
            </a:extLst>
          </p:cNvPr>
          <p:cNvSpPr/>
          <p:nvPr/>
        </p:nvSpPr>
        <p:spPr>
          <a:xfrm>
            <a:off x="5916474" y="4984096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99BA99-9062-402B-BDB2-CD7C678D6248}"/>
              </a:ext>
            </a:extLst>
          </p:cNvPr>
          <p:cNvSpPr/>
          <p:nvPr/>
        </p:nvSpPr>
        <p:spPr>
          <a:xfrm>
            <a:off x="5916474" y="3222877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D5D03D-BEFF-4022-B729-49ABA0BAB253}"/>
              </a:ext>
            </a:extLst>
          </p:cNvPr>
          <p:cNvSpPr/>
          <p:nvPr/>
        </p:nvSpPr>
        <p:spPr>
          <a:xfrm>
            <a:off x="8754566" y="3193642"/>
            <a:ext cx="2239299" cy="2239299"/>
          </a:xfrm>
          <a:prstGeom prst="ellipse">
            <a:avLst/>
          </a:prstGeom>
          <a:noFill/>
          <a:ln w="38100" cap="flat" cmpd="sng" algn="ctr">
            <a:solidFill>
              <a:srgbClr val="0078D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011A7D-573A-41A1-AD6D-56D79521033E}"/>
              </a:ext>
            </a:extLst>
          </p:cNvPr>
          <p:cNvSpPr/>
          <p:nvPr/>
        </p:nvSpPr>
        <p:spPr>
          <a:xfrm>
            <a:off x="10103494" y="375152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F8433D-F657-4504-836E-BCFD11481B09}"/>
              </a:ext>
            </a:extLst>
          </p:cNvPr>
          <p:cNvSpPr/>
          <p:nvPr/>
        </p:nvSpPr>
        <p:spPr>
          <a:xfrm>
            <a:off x="10168490" y="402017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E657AA-FFA5-4153-A79B-6BB6E24F0F42}"/>
              </a:ext>
            </a:extLst>
          </p:cNvPr>
          <p:cNvSpPr/>
          <p:nvPr/>
        </p:nvSpPr>
        <p:spPr>
          <a:xfrm>
            <a:off x="11117424" y="398747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38DDC1-E4BD-46B3-BC4B-5C4A8177CAB6}"/>
              </a:ext>
            </a:extLst>
          </p:cNvPr>
          <p:cNvSpPr/>
          <p:nvPr/>
        </p:nvSpPr>
        <p:spPr>
          <a:xfrm>
            <a:off x="11117424" y="411556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18756D-65F7-47D4-AEEB-E55A8FF2CDCF}"/>
              </a:ext>
            </a:extLst>
          </p:cNvPr>
          <p:cNvSpPr/>
          <p:nvPr/>
        </p:nvSpPr>
        <p:spPr>
          <a:xfrm>
            <a:off x="11117424" y="405151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3F0B90-4C67-4DD0-8B92-776255E046DB}"/>
              </a:ext>
            </a:extLst>
          </p:cNvPr>
          <p:cNvSpPr/>
          <p:nvPr/>
        </p:nvSpPr>
        <p:spPr>
          <a:xfrm>
            <a:off x="10103494" y="442273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273B65-A021-4F52-8593-8138F837517A}"/>
              </a:ext>
            </a:extLst>
          </p:cNvPr>
          <p:cNvSpPr/>
          <p:nvPr/>
        </p:nvSpPr>
        <p:spPr>
          <a:xfrm>
            <a:off x="10168490" y="4691387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97B97C-CCE4-41AB-B92B-B60219917E9D}"/>
              </a:ext>
            </a:extLst>
          </p:cNvPr>
          <p:cNvSpPr/>
          <p:nvPr/>
        </p:nvSpPr>
        <p:spPr>
          <a:xfrm>
            <a:off x="11117424" y="46586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3C04DE2-41BD-45F9-9507-CDAD7D587937}"/>
              </a:ext>
            </a:extLst>
          </p:cNvPr>
          <p:cNvSpPr/>
          <p:nvPr/>
        </p:nvSpPr>
        <p:spPr>
          <a:xfrm>
            <a:off x="11117424" y="478677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8A3B30-CC80-431A-ACC3-CCAB058A6EA5}"/>
              </a:ext>
            </a:extLst>
          </p:cNvPr>
          <p:cNvSpPr/>
          <p:nvPr/>
        </p:nvSpPr>
        <p:spPr>
          <a:xfrm>
            <a:off x="11117424" y="47227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6996E1-4FD6-439F-A71E-A239B92A52E8}"/>
              </a:ext>
            </a:extLst>
          </p:cNvPr>
          <p:cNvSpPr/>
          <p:nvPr/>
        </p:nvSpPr>
        <p:spPr>
          <a:xfrm>
            <a:off x="8221666" y="442273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224795-897F-4A55-9161-50768584D8C2}"/>
              </a:ext>
            </a:extLst>
          </p:cNvPr>
          <p:cNvSpPr/>
          <p:nvPr/>
        </p:nvSpPr>
        <p:spPr>
          <a:xfrm>
            <a:off x="8286663" y="4691387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5AB714A-BDB3-4FD2-8266-C23E33DD5F45}"/>
              </a:ext>
            </a:extLst>
          </p:cNvPr>
          <p:cNvSpPr/>
          <p:nvPr/>
        </p:nvSpPr>
        <p:spPr>
          <a:xfrm>
            <a:off x="9235597" y="46586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377283-F4EE-42A1-8E41-40C1016A44A0}"/>
              </a:ext>
            </a:extLst>
          </p:cNvPr>
          <p:cNvSpPr/>
          <p:nvPr/>
        </p:nvSpPr>
        <p:spPr>
          <a:xfrm>
            <a:off x="9235597" y="478677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0B9572D-38F0-4C9B-8AF7-CF2F930BEB0C}"/>
              </a:ext>
            </a:extLst>
          </p:cNvPr>
          <p:cNvSpPr/>
          <p:nvPr/>
        </p:nvSpPr>
        <p:spPr>
          <a:xfrm>
            <a:off x="9235597" y="47227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048054-AC85-49BD-81DC-6A6F1408BE62}"/>
              </a:ext>
            </a:extLst>
          </p:cNvPr>
          <p:cNvSpPr/>
          <p:nvPr/>
        </p:nvSpPr>
        <p:spPr>
          <a:xfrm>
            <a:off x="8221666" y="375152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20E8E-4414-4604-AE48-2E242A008D1B}"/>
              </a:ext>
            </a:extLst>
          </p:cNvPr>
          <p:cNvSpPr/>
          <p:nvPr/>
        </p:nvSpPr>
        <p:spPr>
          <a:xfrm>
            <a:off x="8286663" y="402017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B3D9F-F986-4A15-91FB-B5E11946841B}"/>
              </a:ext>
            </a:extLst>
          </p:cNvPr>
          <p:cNvSpPr/>
          <p:nvPr/>
        </p:nvSpPr>
        <p:spPr>
          <a:xfrm>
            <a:off x="9235597" y="398747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F17336-9CC2-4D6A-8BB9-172BB0E851CE}"/>
              </a:ext>
            </a:extLst>
          </p:cNvPr>
          <p:cNvSpPr/>
          <p:nvPr/>
        </p:nvSpPr>
        <p:spPr>
          <a:xfrm>
            <a:off x="9235597" y="411556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0E7273-A4D3-41AA-A76E-D8F5C0BF7B2F}"/>
              </a:ext>
            </a:extLst>
          </p:cNvPr>
          <p:cNvSpPr/>
          <p:nvPr/>
        </p:nvSpPr>
        <p:spPr>
          <a:xfrm>
            <a:off x="9235597" y="405151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5AE90B-A336-4BC7-BE16-B9C09388B5BE}"/>
              </a:ext>
            </a:extLst>
          </p:cNvPr>
          <p:cNvSpPr/>
          <p:nvPr/>
        </p:nvSpPr>
        <p:spPr>
          <a:xfrm>
            <a:off x="6160245" y="1324851"/>
            <a:ext cx="970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Monolithic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E072E1-F7B0-45BF-B31B-19832668F178}"/>
              </a:ext>
            </a:extLst>
          </p:cNvPr>
          <p:cNvGrpSpPr/>
          <p:nvPr/>
        </p:nvGrpSpPr>
        <p:grpSpPr>
          <a:xfrm>
            <a:off x="6254431" y="2157819"/>
            <a:ext cx="781767" cy="781767"/>
            <a:chOff x="3829879" y="2544417"/>
            <a:chExt cx="781878" cy="78187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9C712F8-3942-4F1F-A2B0-25EAAF1F09F6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902296-97BD-498C-AEB1-94259842A16E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81CB057-5C87-4E20-8678-49228DB7745C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7D53270-A7BC-40B8-A871-A2E0A2010749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805A24C-CE23-423D-8997-8D3C3B5A28AC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7D3108-5C9F-4185-A168-690602655B8B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E3F222F-46D0-4CB6-848B-7F24C79C440C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1EB9ACC-3E39-4F68-BEAE-2872E390BF9A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D336840-DC88-4A5F-B589-12F800C57DE7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AC11F06D-382F-46CA-84A1-680CE6528914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798560F-DBC6-402A-A109-6B5C38A996C2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ED45169-C040-4D00-9DE1-9C451661324A}"/>
              </a:ext>
            </a:extLst>
          </p:cNvPr>
          <p:cNvSpPr/>
          <p:nvPr/>
        </p:nvSpPr>
        <p:spPr>
          <a:xfrm>
            <a:off x="6439168" y="188373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C03DCD8-0924-4353-B6CE-366B75A6A218}"/>
              </a:ext>
            </a:extLst>
          </p:cNvPr>
          <p:cNvSpPr/>
          <p:nvPr/>
        </p:nvSpPr>
        <p:spPr>
          <a:xfrm>
            <a:off x="8823931" y="2157819"/>
            <a:ext cx="781767" cy="781767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791234-0EF4-4636-A316-0436FF59A291}"/>
              </a:ext>
            </a:extLst>
          </p:cNvPr>
          <p:cNvGrpSpPr/>
          <p:nvPr/>
        </p:nvGrpSpPr>
        <p:grpSpPr>
          <a:xfrm>
            <a:off x="9100531" y="2328660"/>
            <a:ext cx="228568" cy="228568"/>
            <a:chOff x="6614096" y="3386015"/>
            <a:chExt cx="182880" cy="1828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906C93-1E3B-448C-85F0-5D8B35DC2217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A95058-2318-4D27-9E68-EA9890DD1CC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48BF13-1B07-4AB2-8508-F4BCF80840BB}"/>
              </a:ext>
            </a:extLst>
          </p:cNvPr>
          <p:cNvGrpSpPr/>
          <p:nvPr/>
        </p:nvGrpSpPr>
        <p:grpSpPr>
          <a:xfrm>
            <a:off x="8956790" y="2535989"/>
            <a:ext cx="228568" cy="228568"/>
            <a:chOff x="6614096" y="3386015"/>
            <a:chExt cx="182880" cy="1828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B0D253-20DD-4CFC-A238-4539FA647C3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DE690E-8547-49B1-A6E0-01F5E5DD6B37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EE4D26-CD55-4D33-8D4E-6EC7A9E41312}"/>
              </a:ext>
            </a:extLst>
          </p:cNvPr>
          <p:cNvGrpSpPr/>
          <p:nvPr/>
        </p:nvGrpSpPr>
        <p:grpSpPr>
          <a:xfrm>
            <a:off x="9244271" y="2535989"/>
            <a:ext cx="228568" cy="228568"/>
            <a:chOff x="6614096" y="3386015"/>
            <a:chExt cx="182880" cy="1828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67ED5F-E253-4535-8599-DB6ADE6C43E8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96E55AD-D121-4705-BF11-DC9A7C52450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815DD8B-BF91-4AB5-8504-FD3AFA23148E}"/>
              </a:ext>
            </a:extLst>
          </p:cNvPr>
          <p:cNvSpPr/>
          <p:nvPr/>
        </p:nvSpPr>
        <p:spPr>
          <a:xfrm>
            <a:off x="10129085" y="2157819"/>
            <a:ext cx="781767" cy="781767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5C40D55-1AD2-48F5-9867-614FC95D0B25}"/>
              </a:ext>
            </a:extLst>
          </p:cNvPr>
          <p:cNvGrpSpPr/>
          <p:nvPr/>
        </p:nvGrpSpPr>
        <p:grpSpPr>
          <a:xfrm>
            <a:off x="10405685" y="2328660"/>
            <a:ext cx="228568" cy="228568"/>
            <a:chOff x="6614096" y="3386015"/>
            <a:chExt cx="182880" cy="18288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E6E800-9106-49F2-8476-8F0A0BD0074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337BC70-4F39-44ED-BAFB-D227E791745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5AB1B1-EFDB-425A-A358-A09279975371}"/>
              </a:ext>
            </a:extLst>
          </p:cNvPr>
          <p:cNvGrpSpPr/>
          <p:nvPr/>
        </p:nvGrpSpPr>
        <p:grpSpPr>
          <a:xfrm>
            <a:off x="10261944" y="2535989"/>
            <a:ext cx="228568" cy="228568"/>
            <a:chOff x="6614096" y="3386015"/>
            <a:chExt cx="182880" cy="1828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802646D-7FB7-4D6B-BE91-8223D9CB53D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45BCEE-871B-4A5A-8050-F903FEC072F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4E88CE-B7C2-4CEE-AE25-6DF48E99A817}"/>
              </a:ext>
            </a:extLst>
          </p:cNvPr>
          <p:cNvGrpSpPr/>
          <p:nvPr/>
        </p:nvGrpSpPr>
        <p:grpSpPr>
          <a:xfrm>
            <a:off x="10549425" y="2535989"/>
            <a:ext cx="228568" cy="228568"/>
            <a:chOff x="6614096" y="3386015"/>
            <a:chExt cx="182880" cy="18288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F13C69-E587-4094-8EDD-2607785B059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05285B-765C-4F52-A609-6655FAAEA748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4D894B5-E0FB-4849-A1A5-DD8D77E2E256}"/>
              </a:ext>
            </a:extLst>
          </p:cNvPr>
          <p:cNvSpPr/>
          <p:nvPr/>
        </p:nvSpPr>
        <p:spPr>
          <a:xfrm>
            <a:off x="9008667" y="188857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DD5F5C-8242-45B6-881E-9557A17FE228}"/>
              </a:ext>
            </a:extLst>
          </p:cNvPr>
          <p:cNvSpPr/>
          <p:nvPr/>
        </p:nvSpPr>
        <p:spPr>
          <a:xfrm>
            <a:off x="10313821" y="188857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7F227B-F109-429A-B23D-310D7B44955E}"/>
              </a:ext>
            </a:extLst>
          </p:cNvPr>
          <p:cNvSpPr/>
          <p:nvPr/>
        </p:nvSpPr>
        <p:spPr>
          <a:xfrm>
            <a:off x="9326286" y="1324851"/>
            <a:ext cx="1172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Microservices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6C029D-3426-4DFB-99BC-B350EA5B6FD4}"/>
              </a:ext>
            </a:extLst>
          </p:cNvPr>
          <p:cNvSpPr/>
          <p:nvPr/>
        </p:nvSpPr>
        <p:spPr>
          <a:xfrm>
            <a:off x="5785816" y="1523877"/>
            <a:ext cx="1718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Large, all-inclusive app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7504D1-850A-49C8-B0C0-D04E9D5948EA}"/>
              </a:ext>
            </a:extLst>
          </p:cNvPr>
          <p:cNvSpPr/>
          <p:nvPr/>
        </p:nvSpPr>
        <p:spPr>
          <a:xfrm>
            <a:off x="8881163" y="1523877"/>
            <a:ext cx="2063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Small, independent services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2D53C76-331A-4CB1-A840-C81E84D41ACC}"/>
              </a:ext>
            </a:extLst>
          </p:cNvPr>
          <p:cNvSpPr/>
          <p:nvPr/>
        </p:nvSpPr>
        <p:spPr>
          <a:xfrm>
            <a:off x="5981471" y="3491525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0A183A8-DB80-439A-B154-BF48B0CEEBAD}"/>
              </a:ext>
            </a:extLst>
          </p:cNvPr>
          <p:cNvSpPr/>
          <p:nvPr/>
        </p:nvSpPr>
        <p:spPr>
          <a:xfrm>
            <a:off x="6930405" y="3458825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C59FF47-1C12-4036-A029-92B591ED3B27}"/>
              </a:ext>
            </a:extLst>
          </p:cNvPr>
          <p:cNvSpPr/>
          <p:nvPr/>
        </p:nvSpPr>
        <p:spPr>
          <a:xfrm>
            <a:off x="6930405" y="3586910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090ED17-D532-4923-B5C8-683C8B43A556}"/>
              </a:ext>
            </a:extLst>
          </p:cNvPr>
          <p:cNvSpPr/>
          <p:nvPr/>
        </p:nvSpPr>
        <p:spPr>
          <a:xfrm>
            <a:off x="6930405" y="3522868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A9468DE-8EBE-4022-BAE9-CCCEA50DAD86}"/>
              </a:ext>
            </a:extLst>
          </p:cNvPr>
          <p:cNvSpPr/>
          <p:nvPr/>
        </p:nvSpPr>
        <p:spPr>
          <a:xfrm>
            <a:off x="5981471" y="4074266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4DCC50E-1DA0-494C-A9D3-C7DC177EC3E7}"/>
              </a:ext>
            </a:extLst>
          </p:cNvPr>
          <p:cNvSpPr/>
          <p:nvPr/>
        </p:nvSpPr>
        <p:spPr>
          <a:xfrm>
            <a:off x="6930405" y="404156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070DB3F-83BC-41EE-8BC3-88B4D05F0AC0}"/>
              </a:ext>
            </a:extLst>
          </p:cNvPr>
          <p:cNvSpPr/>
          <p:nvPr/>
        </p:nvSpPr>
        <p:spPr>
          <a:xfrm>
            <a:off x="6930405" y="4169650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AED16A0-C064-4C85-B7E6-BC1AE2FD049F}"/>
              </a:ext>
            </a:extLst>
          </p:cNvPr>
          <p:cNvSpPr/>
          <p:nvPr/>
        </p:nvSpPr>
        <p:spPr>
          <a:xfrm>
            <a:off x="6930405" y="410560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CFFBFD-DAF5-4990-9CBF-08B2A7D2DE93}"/>
              </a:ext>
            </a:extLst>
          </p:cNvPr>
          <p:cNvSpPr/>
          <p:nvPr/>
        </p:nvSpPr>
        <p:spPr>
          <a:xfrm>
            <a:off x="5981471" y="4661339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59ED6C-AD9F-4D11-948E-C2E8C49A5B2B}"/>
              </a:ext>
            </a:extLst>
          </p:cNvPr>
          <p:cNvSpPr/>
          <p:nvPr/>
        </p:nvSpPr>
        <p:spPr>
          <a:xfrm>
            <a:off x="6930405" y="462863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6F1810C-652E-4439-9392-F752AA84AD51}"/>
              </a:ext>
            </a:extLst>
          </p:cNvPr>
          <p:cNvSpPr/>
          <p:nvPr/>
        </p:nvSpPr>
        <p:spPr>
          <a:xfrm>
            <a:off x="6930405" y="4756724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458F72A-DE3D-41E1-AE72-66F6943D764C}"/>
              </a:ext>
            </a:extLst>
          </p:cNvPr>
          <p:cNvSpPr/>
          <p:nvPr/>
        </p:nvSpPr>
        <p:spPr>
          <a:xfrm>
            <a:off x="6930405" y="4692682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E83828-CA6D-4B53-B862-224A23FBA1A9}"/>
              </a:ext>
            </a:extLst>
          </p:cNvPr>
          <p:cNvSpPr/>
          <p:nvPr/>
        </p:nvSpPr>
        <p:spPr>
          <a:xfrm>
            <a:off x="5981471" y="5252745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D0AB9D2-D667-4429-87CE-B7166BACCE98}"/>
              </a:ext>
            </a:extLst>
          </p:cNvPr>
          <p:cNvSpPr/>
          <p:nvPr/>
        </p:nvSpPr>
        <p:spPr>
          <a:xfrm>
            <a:off x="6930405" y="5220044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033F748-1FEF-4812-8E9A-18DE50F7BE2F}"/>
              </a:ext>
            </a:extLst>
          </p:cNvPr>
          <p:cNvSpPr/>
          <p:nvPr/>
        </p:nvSpPr>
        <p:spPr>
          <a:xfrm>
            <a:off x="6930405" y="53481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25C54C9-D11E-4D64-ADEE-62E7801AAB9C}"/>
              </a:ext>
            </a:extLst>
          </p:cNvPr>
          <p:cNvSpPr/>
          <p:nvPr/>
        </p:nvSpPr>
        <p:spPr>
          <a:xfrm>
            <a:off x="6930405" y="52840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62B6A10-F0D9-4ECF-BB2B-29CB0F8E8688}"/>
              </a:ext>
            </a:extLst>
          </p:cNvPr>
          <p:cNvSpPr/>
          <p:nvPr/>
        </p:nvSpPr>
        <p:spPr>
          <a:xfrm>
            <a:off x="9154635" y="310741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AC13540-2503-499B-9C27-0057A875A332}"/>
              </a:ext>
            </a:extLst>
          </p:cNvPr>
          <p:cNvSpPr/>
          <p:nvPr/>
        </p:nvSpPr>
        <p:spPr>
          <a:xfrm>
            <a:off x="9219632" y="3376068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52B45D0-F67C-4755-8282-2BC3AB1BF28F}"/>
              </a:ext>
            </a:extLst>
          </p:cNvPr>
          <p:cNvSpPr/>
          <p:nvPr/>
        </p:nvSpPr>
        <p:spPr>
          <a:xfrm>
            <a:off x="10168566" y="3343368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ECA3169-A9AF-4748-B2B1-7C2B2AE9DDB3}"/>
              </a:ext>
            </a:extLst>
          </p:cNvPr>
          <p:cNvSpPr/>
          <p:nvPr/>
        </p:nvSpPr>
        <p:spPr>
          <a:xfrm>
            <a:off x="10168566" y="3471453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DA5391E-F397-4D80-98BD-1612F34EEF6D}"/>
              </a:ext>
            </a:extLst>
          </p:cNvPr>
          <p:cNvSpPr/>
          <p:nvPr/>
        </p:nvSpPr>
        <p:spPr>
          <a:xfrm>
            <a:off x="10168566" y="340741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F52CD1-29BD-4203-89E9-C8D533D0D744}"/>
              </a:ext>
            </a:extLst>
          </p:cNvPr>
          <p:cNvGrpSpPr/>
          <p:nvPr/>
        </p:nvGrpSpPr>
        <p:grpSpPr>
          <a:xfrm>
            <a:off x="9429308" y="3195563"/>
            <a:ext cx="137141" cy="137141"/>
            <a:chOff x="6614096" y="3386015"/>
            <a:chExt cx="182880" cy="18288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6D42641-970C-40D9-976A-AF19F364A22A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79033D1-92EC-47CF-9A2D-16374681484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FF499C-85D5-4589-930E-73B4046CE1AC}"/>
              </a:ext>
            </a:extLst>
          </p:cNvPr>
          <p:cNvGrpSpPr/>
          <p:nvPr/>
        </p:nvGrpSpPr>
        <p:grpSpPr>
          <a:xfrm>
            <a:off x="9599747" y="3357551"/>
            <a:ext cx="137141" cy="137141"/>
            <a:chOff x="6614096" y="3386015"/>
            <a:chExt cx="182880" cy="18288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90B7B6C-3BB9-4A2A-ADC3-A31D1AD154DA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F7F343-911C-4594-98A8-E2B2E675F7C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182E17-7442-4A28-892D-381C2C8CBB16}"/>
              </a:ext>
            </a:extLst>
          </p:cNvPr>
          <p:cNvGrpSpPr/>
          <p:nvPr/>
        </p:nvGrpSpPr>
        <p:grpSpPr>
          <a:xfrm>
            <a:off x="9940628" y="3357551"/>
            <a:ext cx="137141" cy="137141"/>
            <a:chOff x="6614096" y="3386015"/>
            <a:chExt cx="182880" cy="18288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B909CE-A62C-485B-B460-5CBBA5DFED8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246D03-9B99-407C-9FE8-F6B164EA4A74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D7759F-333C-4708-9DBD-F7B859BD0630}"/>
              </a:ext>
            </a:extLst>
          </p:cNvPr>
          <p:cNvGrpSpPr/>
          <p:nvPr/>
        </p:nvGrpSpPr>
        <p:grpSpPr>
          <a:xfrm>
            <a:off x="9770188" y="3195563"/>
            <a:ext cx="137141" cy="137141"/>
            <a:chOff x="6614096" y="3386015"/>
            <a:chExt cx="182880" cy="18288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F3B0BB-6081-44A1-A683-7CA0283978C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FF263B0-DEC0-4724-950D-07BB78C916A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378079E-5761-4A92-93F4-4EC50BC5844E}"/>
              </a:ext>
            </a:extLst>
          </p:cNvPr>
          <p:cNvSpPr/>
          <p:nvPr/>
        </p:nvSpPr>
        <p:spPr>
          <a:xfrm>
            <a:off x="9154635" y="505468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EA9149E-345D-412D-BB79-25F66F152870}"/>
              </a:ext>
            </a:extLst>
          </p:cNvPr>
          <p:cNvSpPr/>
          <p:nvPr/>
        </p:nvSpPr>
        <p:spPr>
          <a:xfrm>
            <a:off x="9219632" y="532333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91ACF2B-E4F0-4195-8DBE-2765366D7EF9}"/>
              </a:ext>
            </a:extLst>
          </p:cNvPr>
          <p:cNvSpPr/>
          <p:nvPr/>
        </p:nvSpPr>
        <p:spPr>
          <a:xfrm>
            <a:off x="10168566" y="529063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5C1C468-A189-4E65-9ECA-6B83DF9C0577}"/>
              </a:ext>
            </a:extLst>
          </p:cNvPr>
          <p:cNvSpPr/>
          <p:nvPr/>
        </p:nvSpPr>
        <p:spPr>
          <a:xfrm>
            <a:off x="10168566" y="541872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DDCBC86-0462-42E2-B730-B5BEDE1388C1}"/>
              </a:ext>
            </a:extLst>
          </p:cNvPr>
          <p:cNvSpPr/>
          <p:nvPr/>
        </p:nvSpPr>
        <p:spPr>
          <a:xfrm>
            <a:off x="10168566" y="535467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A3CE2F7-7177-4C17-9D92-09F3BF22F9E8}"/>
              </a:ext>
            </a:extLst>
          </p:cNvPr>
          <p:cNvGrpSpPr/>
          <p:nvPr/>
        </p:nvGrpSpPr>
        <p:grpSpPr>
          <a:xfrm>
            <a:off x="10578824" y="4651524"/>
            <a:ext cx="137141" cy="137141"/>
            <a:chOff x="6614096" y="3386015"/>
            <a:chExt cx="182880" cy="18288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B9ED101-1BB3-489C-8366-E0B5D00EE63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57253C0-2F87-4F74-8394-B49CB3EB24A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5DD4E2-C66D-40CF-8731-9ECC1AD81D09}"/>
              </a:ext>
            </a:extLst>
          </p:cNvPr>
          <p:cNvGrpSpPr/>
          <p:nvPr/>
        </p:nvGrpSpPr>
        <p:grpSpPr>
          <a:xfrm>
            <a:off x="10673100" y="4503079"/>
            <a:ext cx="137141" cy="137141"/>
            <a:chOff x="6614096" y="3386015"/>
            <a:chExt cx="182880" cy="182880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772861C-6D19-47E1-B08A-FA881A6CA334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67AC3C-C143-49F8-91DC-82EF13935C0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D1F84D-4A02-434A-8C81-C7F59A0FF07C}"/>
              </a:ext>
            </a:extLst>
          </p:cNvPr>
          <p:cNvGrpSpPr/>
          <p:nvPr/>
        </p:nvGrpSpPr>
        <p:grpSpPr>
          <a:xfrm>
            <a:off x="10767376" y="4651524"/>
            <a:ext cx="137141" cy="137141"/>
            <a:chOff x="6614096" y="3386015"/>
            <a:chExt cx="182880" cy="18288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F9253A2-24BB-446D-B862-A92AA3C740E8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2173EC-FB7E-498D-A643-53412144E56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408DD8-8ACD-4FD2-97F0-7929ABBBA636}"/>
              </a:ext>
            </a:extLst>
          </p:cNvPr>
          <p:cNvGrpSpPr/>
          <p:nvPr/>
        </p:nvGrpSpPr>
        <p:grpSpPr>
          <a:xfrm>
            <a:off x="10469394" y="3929810"/>
            <a:ext cx="137141" cy="137141"/>
            <a:chOff x="6614096" y="3386015"/>
            <a:chExt cx="182880" cy="18288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A613375-8F93-4553-9E3C-1156C757289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5F6919B-8D4A-4CC2-8A8B-28248810033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3106781-C52B-4976-8738-B9CD70BEDF1D}"/>
              </a:ext>
            </a:extLst>
          </p:cNvPr>
          <p:cNvGrpSpPr/>
          <p:nvPr/>
        </p:nvGrpSpPr>
        <p:grpSpPr>
          <a:xfrm>
            <a:off x="10647681" y="3929810"/>
            <a:ext cx="137141" cy="137141"/>
            <a:chOff x="6614096" y="3386015"/>
            <a:chExt cx="182880" cy="18288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F4CF230-3789-4426-B922-8AFD51BCA5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7784291-560B-47D2-8876-A920B2B90A5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10DF2FF-9D81-47F1-A66F-1B1B41963771}"/>
              </a:ext>
            </a:extLst>
          </p:cNvPr>
          <p:cNvGrpSpPr/>
          <p:nvPr/>
        </p:nvGrpSpPr>
        <p:grpSpPr>
          <a:xfrm>
            <a:off x="10825968" y="3929810"/>
            <a:ext cx="137141" cy="137141"/>
            <a:chOff x="6614096" y="3386015"/>
            <a:chExt cx="182880" cy="18288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FCD4582-5CE1-404D-A04D-C9EEA3A1D1FD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722194A-DDB8-4033-BCC8-9368FA5E5884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CE4F76-8AAF-4527-AA29-6490A1D4360A}"/>
              </a:ext>
            </a:extLst>
          </p:cNvPr>
          <p:cNvGrpSpPr/>
          <p:nvPr/>
        </p:nvGrpSpPr>
        <p:grpSpPr>
          <a:xfrm>
            <a:off x="8495987" y="3829506"/>
            <a:ext cx="137141" cy="137141"/>
            <a:chOff x="6614096" y="3386015"/>
            <a:chExt cx="182880" cy="18288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DCC1838-8AFB-49BB-B563-85AF45CB46F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644AF9F-315C-4D36-9166-608FC242072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9D482C-654C-4961-8C8A-83A268F77987}"/>
              </a:ext>
            </a:extLst>
          </p:cNvPr>
          <p:cNvGrpSpPr/>
          <p:nvPr/>
        </p:nvGrpSpPr>
        <p:grpSpPr>
          <a:xfrm>
            <a:off x="8678743" y="3836424"/>
            <a:ext cx="137141" cy="137141"/>
            <a:chOff x="6614096" y="3386015"/>
            <a:chExt cx="182880" cy="18288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8AD0B00-A50F-4D71-B70F-C0BFB2E28E0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537D148-943D-4C25-8AD1-0FFE0420DE0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68B5B9B-B503-419F-8D92-02E60D7AE60B}"/>
              </a:ext>
            </a:extLst>
          </p:cNvPr>
          <p:cNvGrpSpPr/>
          <p:nvPr/>
        </p:nvGrpSpPr>
        <p:grpSpPr>
          <a:xfrm>
            <a:off x="8888468" y="3832904"/>
            <a:ext cx="137141" cy="137141"/>
            <a:chOff x="6614096" y="3386015"/>
            <a:chExt cx="182880" cy="18288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3611877-B2BE-4BFD-9EEC-F32D7FC6EA7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FC7FF31-3147-4E00-AB6B-D621B2B65C27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4DBDB4-8ABD-4CAD-B1BC-8879C2480539}"/>
              </a:ext>
            </a:extLst>
          </p:cNvPr>
          <p:cNvGrpSpPr/>
          <p:nvPr/>
        </p:nvGrpSpPr>
        <p:grpSpPr>
          <a:xfrm>
            <a:off x="8578389" y="4000312"/>
            <a:ext cx="137141" cy="137141"/>
            <a:chOff x="6614096" y="3386015"/>
            <a:chExt cx="182880" cy="18288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78CC5C2-2451-40BC-BDF9-1A098E2EF8A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93AC182-0BC8-4492-8935-C3276891947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9CB7C66-8669-484B-BCCE-57609B40CCA4}"/>
              </a:ext>
            </a:extLst>
          </p:cNvPr>
          <p:cNvGrpSpPr/>
          <p:nvPr/>
        </p:nvGrpSpPr>
        <p:grpSpPr>
          <a:xfrm>
            <a:off x="8777612" y="4009922"/>
            <a:ext cx="137141" cy="137141"/>
            <a:chOff x="6614096" y="3386015"/>
            <a:chExt cx="182880" cy="18288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7C98565-BF28-4ED1-A0D9-878CB71D6C0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976413D-1AB9-42F2-9B21-696E3F9FA79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6415AF-EFA6-4D33-B059-EB1A606C9BBC}"/>
              </a:ext>
            </a:extLst>
          </p:cNvPr>
          <p:cNvGrpSpPr/>
          <p:nvPr/>
        </p:nvGrpSpPr>
        <p:grpSpPr>
          <a:xfrm>
            <a:off x="8617045" y="4581283"/>
            <a:ext cx="137141" cy="137141"/>
            <a:chOff x="6614096" y="3386015"/>
            <a:chExt cx="182880" cy="1828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63AB840-D021-48E9-A748-C84E4BDB22D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F71A65-2C70-4AA6-BDF6-6567934D1BD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BE61D1D-96EA-4497-90D9-CDA05EDED00E}"/>
              </a:ext>
            </a:extLst>
          </p:cNvPr>
          <p:cNvGrpSpPr/>
          <p:nvPr/>
        </p:nvGrpSpPr>
        <p:grpSpPr>
          <a:xfrm>
            <a:off x="8806956" y="4581283"/>
            <a:ext cx="137141" cy="137141"/>
            <a:chOff x="6614096" y="3386015"/>
            <a:chExt cx="182880" cy="1828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068C9DF-E0AB-497C-B218-5AE01108471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51703B-6344-4B56-B6F0-482104C7732B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C657B9-575D-4F7A-9CA4-E078D0F9FBC1}"/>
              </a:ext>
            </a:extLst>
          </p:cNvPr>
          <p:cNvGrpSpPr/>
          <p:nvPr/>
        </p:nvGrpSpPr>
        <p:grpSpPr>
          <a:xfrm>
            <a:off x="9597981" y="5141163"/>
            <a:ext cx="137141" cy="137141"/>
            <a:chOff x="6614096" y="3386015"/>
            <a:chExt cx="182880" cy="18288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6D1162E-980B-4E63-9FED-9886E71FA20F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F0CD36-5ACF-4BBE-A5E4-3150E5A189E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4684670-3022-427B-8DB9-FD69A42D79C5}"/>
              </a:ext>
            </a:extLst>
          </p:cNvPr>
          <p:cNvGrpSpPr/>
          <p:nvPr/>
        </p:nvGrpSpPr>
        <p:grpSpPr>
          <a:xfrm>
            <a:off x="9597981" y="5314661"/>
            <a:ext cx="137141" cy="137141"/>
            <a:chOff x="6614096" y="3386015"/>
            <a:chExt cx="182880" cy="18288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468734-5B87-417F-8142-FC8275EEDF1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DE7BC6-E647-4284-ADEA-C5597F20495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B0AAD2-3D20-4502-A7C0-3E231CB95B42}"/>
              </a:ext>
            </a:extLst>
          </p:cNvPr>
          <p:cNvGrpSpPr/>
          <p:nvPr/>
        </p:nvGrpSpPr>
        <p:grpSpPr>
          <a:xfrm>
            <a:off x="9783486" y="5141163"/>
            <a:ext cx="137141" cy="137141"/>
            <a:chOff x="6614096" y="3386015"/>
            <a:chExt cx="182880" cy="18288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EB8AFA8-5E68-4FEB-953E-7529FCEB96B4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14A0A1-1BD1-4701-A86F-0707F81DFF1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F390A94-37A9-4BE6-BBC7-35AA0A088348}"/>
              </a:ext>
            </a:extLst>
          </p:cNvPr>
          <p:cNvGrpSpPr/>
          <p:nvPr/>
        </p:nvGrpSpPr>
        <p:grpSpPr>
          <a:xfrm>
            <a:off x="9783486" y="5314661"/>
            <a:ext cx="137141" cy="137141"/>
            <a:chOff x="6614096" y="3386015"/>
            <a:chExt cx="182880" cy="18288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5E7988B-AB53-470E-A402-AEC78DA6E52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B1CAC72-608C-4092-9640-F286AC6097F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FC27068-DDB5-45CD-A151-F6D6B9B9AA74}"/>
              </a:ext>
            </a:extLst>
          </p:cNvPr>
          <p:cNvGrpSpPr/>
          <p:nvPr/>
        </p:nvGrpSpPr>
        <p:grpSpPr>
          <a:xfrm>
            <a:off x="6349929" y="3309303"/>
            <a:ext cx="287122" cy="287122"/>
            <a:chOff x="3829879" y="2544417"/>
            <a:chExt cx="781878" cy="781878"/>
          </a:xfrm>
        </p:grpSpPr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433CA90C-C76F-4390-B3F3-1B1042CA1B55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E3E4CA1-C69A-449D-9CB3-24E4E158F89F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CF51384-807F-4EAD-9913-38A2FFE186C6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7375B68A-B2D5-4887-A2FB-D59443794A24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294DABA8-68EF-4E92-8752-09144E5290E6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0C9EDB-8331-4ED4-AD66-097AF7C96DA7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679B71B-60FE-4311-90E4-1562B243E701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4573C020-3FC0-4E7C-BCF1-5983D6AEEAC0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1F0ADE90-B2A4-435B-9AE2-5B0C52278483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70351BF6-E58C-4FFA-8DF8-4ECD4A2C215A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85F93DE9-FDBF-4E6E-90D9-459A29C1814C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63D1F49-E75C-4D4F-BCF7-BC69C280EAF9}"/>
              </a:ext>
            </a:extLst>
          </p:cNvPr>
          <p:cNvGrpSpPr/>
          <p:nvPr/>
        </p:nvGrpSpPr>
        <p:grpSpPr>
          <a:xfrm>
            <a:off x="6349929" y="3892740"/>
            <a:ext cx="287122" cy="287122"/>
            <a:chOff x="3829879" y="2544417"/>
            <a:chExt cx="781878" cy="781878"/>
          </a:xfrm>
        </p:grpSpPr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683F0A6B-E050-4D7E-AD38-D190E05712CE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687F4A1-1941-486C-9494-8B0A819526C1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B50B9A9-FB9A-4FDF-996E-00BB67C6C3CA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0E23A5E5-CFBC-4BB5-B338-3F6B92D60A38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0CF8FC87-1E5F-4D78-B740-6524CAD48098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5B0E64D-473A-4314-A999-16B36D36824E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1F689CA4-0C6D-4906-AB63-B8607F4B4F27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1E51677B-7762-4988-9055-32AB034A428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ED67282-F563-4BB0-9BD4-FCE732F64C8F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162051A-F007-49CE-B822-85670F86C56D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C15E55C-1B7B-4FB1-A6B5-19FC2796C1EF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CD8CA25-43EC-45E7-A8BD-82AA3866DAEC}"/>
              </a:ext>
            </a:extLst>
          </p:cNvPr>
          <p:cNvGrpSpPr/>
          <p:nvPr/>
        </p:nvGrpSpPr>
        <p:grpSpPr>
          <a:xfrm>
            <a:off x="6349929" y="4476177"/>
            <a:ext cx="287122" cy="287122"/>
            <a:chOff x="3829879" y="2544417"/>
            <a:chExt cx="781878" cy="781878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75F33A98-4DBC-47F4-855F-E6170AA21DF0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80C0560-9AEB-4D7F-84D2-BBF75CBE8433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9DF1528B-4B71-4678-B389-A277AEAEDB21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17CD0F4-6C0B-4502-B914-2AB52E47DAE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B73FC3CC-B88F-44F6-8FF2-426EB28D0FC5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E342E03A-A354-4FA9-9744-FB04229EC2DC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CD93F9D5-55DA-40DA-AB5C-3AF9A07080B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76D7DD1-C1DD-43D0-866A-F6BDFBDFAE01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7A42FF2-E587-4007-8055-8D49DAEE4F02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6B072C32-3440-4714-A957-D31E7A245666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8AC2BFC8-B55B-4D1C-9281-5295DE600015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7B9DB50-76EB-4103-B054-DEC995FF9294}"/>
              </a:ext>
            </a:extLst>
          </p:cNvPr>
          <p:cNvGrpSpPr/>
          <p:nvPr/>
        </p:nvGrpSpPr>
        <p:grpSpPr>
          <a:xfrm>
            <a:off x="6349929" y="5067565"/>
            <a:ext cx="287122" cy="287122"/>
            <a:chOff x="3829879" y="2544417"/>
            <a:chExt cx="781878" cy="781878"/>
          </a:xfrm>
        </p:grpSpPr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A3FA0A20-D5AF-407D-A3AC-924A8FFDB9B4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D5954AB-C122-45C4-817B-EFF3FD9F408C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B4AB0DB-E040-40D9-B504-D8E0BBB3DB68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D5BCCE0-5AD0-43EB-8ECE-FA13A06904F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F89C37C2-5D14-47DD-97CB-4C9D730D09F8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869799-A3AA-412E-BDDE-5CE4AEA031B3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49D109CB-514D-456F-AADF-CC0B7E242D69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DE29220-C334-44BF-9BC4-28B8BB33A0F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E586F0EC-F924-48E7-ACEA-525D482985AE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4F6C55B-5E58-4DD1-B59D-A5D5D930BBED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049708C-6056-41E7-B64F-33E40CC1DFC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1462941-D5A8-4823-B912-1AC7E63EC03B}"/>
              </a:ext>
            </a:extLst>
          </p:cNvPr>
          <p:cNvGrpSpPr/>
          <p:nvPr/>
        </p:nvGrpSpPr>
        <p:grpSpPr>
          <a:xfrm>
            <a:off x="412053" y="3073106"/>
            <a:ext cx="4785188" cy="894072"/>
            <a:chOff x="358929" y="3724384"/>
            <a:chExt cx="4785188" cy="89407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4C62D74-C193-4126-9D3B-4C31D8A81C61}"/>
                </a:ext>
              </a:extLst>
            </p:cNvPr>
            <p:cNvGrpSpPr/>
            <p:nvPr/>
          </p:nvGrpSpPr>
          <p:grpSpPr>
            <a:xfrm>
              <a:off x="1151754" y="3724384"/>
              <a:ext cx="3992363" cy="894072"/>
              <a:chOff x="6844031" y="4084501"/>
              <a:chExt cx="4072419" cy="912000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60365E7-D00A-421A-AC19-8698B8F583B4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905058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Each module runs a single functionality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7B4E8EC-D55D-4861-B794-AD9886B4E0E2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65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These service modules are highly decoupled building blocks that are small enough to implement a single functionality but together can form larger systems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439346C6-2A92-4466-B2F4-E5C393B8C37F}"/>
                </a:ext>
              </a:extLst>
            </p:cNvPr>
            <p:cNvGrpSpPr/>
            <p:nvPr/>
          </p:nvGrpSpPr>
          <p:grpSpPr>
            <a:xfrm>
              <a:off x="358929" y="3826228"/>
              <a:ext cx="690384" cy="690384"/>
              <a:chOff x="174093" y="3762115"/>
              <a:chExt cx="896425" cy="896425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0FD4FE4-1E20-41B1-BAC1-6CABE2AB0425}"/>
                  </a:ext>
                </a:extLst>
              </p:cNvPr>
              <p:cNvSpPr/>
              <p:nvPr/>
            </p:nvSpPr>
            <p:spPr>
              <a:xfrm>
                <a:off x="174093" y="3762115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19" name="Graphic 218" descr="Network">
                <a:extLst>
                  <a:ext uri="{FF2B5EF4-FFF2-40B4-BE49-F238E27FC236}">
                    <a16:creationId xmlns:a16="http://schemas.microsoft.com/office/drawing/2014/main" id="{5F2D69D0-FCC2-4882-89B0-42EC7B05B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561" y="3904583"/>
                <a:ext cx="611489" cy="611489"/>
              </a:xfrm>
              <a:prstGeom prst="rect">
                <a:avLst/>
              </a:prstGeom>
            </p:spPr>
          </p:pic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46CBD1D-134D-412E-BB40-B7E15E125681}"/>
              </a:ext>
            </a:extLst>
          </p:cNvPr>
          <p:cNvGrpSpPr/>
          <p:nvPr/>
        </p:nvGrpSpPr>
        <p:grpSpPr>
          <a:xfrm>
            <a:off x="412053" y="1849706"/>
            <a:ext cx="5006022" cy="880890"/>
            <a:chOff x="358929" y="2299222"/>
            <a:chExt cx="5006022" cy="88089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3826F4C-CB19-4613-B745-AB1541F13B15}"/>
                </a:ext>
              </a:extLst>
            </p:cNvPr>
            <p:cNvGrpSpPr/>
            <p:nvPr/>
          </p:nvGrpSpPr>
          <p:grpSpPr>
            <a:xfrm>
              <a:off x="1151754" y="2299222"/>
              <a:ext cx="4213197" cy="880890"/>
              <a:chOff x="6693144" y="1375398"/>
              <a:chExt cx="4297680" cy="89855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339AD2-0608-47BD-A7DC-CBBEBFA5008A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4147254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From Monolithic to independent modules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40FC631-8FBC-4639-BC66-D11C479FBA12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65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Complex, larger, all-inclusive systems are rearchitected to simpler, smaller, single-purposed modules. Still resulting in a full-fletched application landscape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781D85-1548-4B6B-8B73-BD73002A2B2E}"/>
                </a:ext>
              </a:extLst>
            </p:cNvPr>
            <p:cNvGrpSpPr/>
            <p:nvPr/>
          </p:nvGrpSpPr>
          <p:grpSpPr>
            <a:xfrm>
              <a:off x="358929" y="2394474"/>
              <a:ext cx="690384" cy="690384"/>
              <a:chOff x="134075" y="2330361"/>
              <a:chExt cx="896425" cy="896425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DC1A9462-F3A6-49EA-8457-1B0301806BEB}"/>
                  </a:ext>
                </a:extLst>
              </p:cNvPr>
              <p:cNvSpPr/>
              <p:nvPr/>
            </p:nvSpPr>
            <p:spPr>
              <a:xfrm>
                <a:off x="134075" y="2330361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25" name="Graphic 224" descr="Hierarchy">
                <a:extLst>
                  <a:ext uri="{FF2B5EF4-FFF2-40B4-BE49-F238E27FC236}">
                    <a16:creationId xmlns:a16="http://schemas.microsoft.com/office/drawing/2014/main" id="{82C45DBE-2676-4D99-B4EC-FD078770E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659" y="2477945"/>
                <a:ext cx="601257" cy="601257"/>
              </a:xfrm>
              <a:prstGeom prst="rect">
                <a:avLst/>
              </a:prstGeom>
            </p:spPr>
          </p:pic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06A1CBB-D37D-4311-A7E7-74E3AFF7F4F3}"/>
              </a:ext>
            </a:extLst>
          </p:cNvPr>
          <p:cNvGrpSpPr/>
          <p:nvPr/>
        </p:nvGrpSpPr>
        <p:grpSpPr>
          <a:xfrm>
            <a:off x="412053" y="4309688"/>
            <a:ext cx="5093811" cy="894072"/>
            <a:chOff x="358929" y="5238889"/>
            <a:chExt cx="5093811" cy="894072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01546285-C549-42B5-BA60-51D149B2379C}"/>
                </a:ext>
              </a:extLst>
            </p:cNvPr>
            <p:cNvGrpSpPr/>
            <p:nvPr/>
          </p:nvGrpSpPr>
          <p:grpSpPr>
            <a:xfrm>
              <a:off x="1151754" y="5238889"/>
              <a:ext cx="4300986" cy="894072"/>
              <a:chOff x="6635816" y="4329674"/>
              <a:chExt cx="4387230" cy="912000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B99D24-A06C-446A-BB88-B04C9C14C62B}"/>
                  </a:ext>
                </a:extLst>
              </p:cNvPr>
              <p:cNvSpPr txBox="1"/>
              <p:nvPr/>
            </p:nvSpPr>
            <p:spPr>
              <a:xfrm>
                <a:off x="6635816" y="4329674"/>
                <a:ext cx="4387230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Independently versioned, deployed &amp; scaled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FFA6EDA-4AAE-43D8-AB82-1EE0BA06D8AE}"/>
                  </a:ext>
                </a:extLst>
              </p:cNvPr>
              <p:cNvSpPr txBox="1"/>
              <p:nvPr/>
            </p:nvSpPr>
            <p:spPr>
              <a:xfrm>
                <a:off x="6635816" y="4582383"/>
                <a:ext cx="4297680" cy="65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With a microservices architecture, developers can create, manage and improve application services independently, even using different languages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BBF90EA-EA38-4189-A2F3-7473DFF2C756}"/>
                </a:ext>
              </a:extLst>
            </p:cNvPr>
            <p:cNvGrpSpPr/>
            <p:nvPr/>
          </p:nvGrpSpPr>
          <p:grpSpPr>
            <a:xfrm>
              <a:off x="358929" y="5340733"/>
              <a:ext cx="690384" cy="690384"/>
              <a:chOff x="195753" y="5276619"/>
              <a:chExt cx="896425" cy="8964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2D23A90-A1BE-4326-9F04-46BCECACB473}"/>
                  </a:ext>
                </a:extLst>
              </p:cNvPr>
              <p:cNvSpPr/>
              <p:nvPr/>
            </p:nvSpPr>
            <p:spPr>
              <a:xfrm>
                <a:off x="195753" y="5276619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31" name="Graphic 230" descr="City">
                <a:extLst>
                  <a:ext uri="{FF2B5EF4-FFF2-40B4-BE49-F238E27FC236}">
                    <a16:creationId xmlns:a16="http://schemas.microsoft.com/office/drawing/2014/main" id="{8137BEB8-1183-438F-9400-48AD65995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3462" y="5374328"/>
                <a:ext cx="701006" cy="701006"/>
              </a:xfrm>
              <a:prstGeom prst="rect">
                <a:avLst/>
              </a:prstGeom>
            </p:spPr>
          </p:pic>
        </p:grp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6BD40919-3A69-4E50-AD40-68929B8D5BEC}"/>
              </a:ext>
            </a:extLst>
          </p:cNvPr>
          <p:cNvSpPr txBox="1"/>
          <p:nvPr/>
        </p:nvSpPr>
        <p:spPr>
          <a:xfrm>
            <a:off x="616132" y="5900571"/>
            <a:ext cx="4782477" cy="683264"/>
          </a:xfrm>
          <a:prstGeom prst="rect">
            <a:avLst/>
          </a:prstGeom>
          <a:solidFill>
            <a:srgbClr val="00206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Containers provide the consistent format and isolation desired by microservices.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A7A99-9E45-41A7-8907-439947D1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677146"/>
          </a:xfrm>
        </p:spPr>
        <p:txBody>
          <a:bodyPr>
            <a:normAutofit/>
          </a:bodyPr>
          <a:lstStyle/>
          <a:p>
            <a:r>
              <a:rPr lang="fr-BE" sz="2750" dirty="0" err="1"/>
              <a:t>What</a:t>
            </a:r>
            <a:r>
              <a:rPr lang="fr-BE" sz="2750" dirty="0"/>
              <a:t> are </a:t>
            </a:r>
            <a:r>
              <a:rPr lang="fr-BE" sz="2750" dirty="0" err="1"/>
              <a:t>Microservices</a:t>
            </a:r>
            <a:r>
              <a:rPr lang="fr-BE" sz="275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3134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5" grpId="0"/>
      <p:bldP spid="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64F34-066B-48CE-B6B3-4F4FD55A4061}"/>
              </a:ext>
            </a:extLst>
          </p:cNvPr>
          <p:cNvCxnSpPr>
            <a:cxnSpLocks/>
          </p:cNvCxnSpPr>
          <p:nvPr/>
        </p:nvCxnSpPr>
        <p:spPr>
          <a:xfrm>
            <a:off x="3685926" y="3350952"/>
            <a:ext cx="6568048" cy="0"/>
          </a:xfrm>
          <a:prstGeom prst="straightConnector1">
            <a:avLst/>
          </a:prstGeom>
          <a:ln w="28575" cap="rnd">
            <a:solidFill>
              <a:srgbClr val="0478D7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6">
            <a:extLst>
              <a:ext uri="{FF2B5EF4-FFF2-40B4-BE49-F238E27FC236}">
                <a16:creationId xmlns:a16="http://schemas.microsoft.com/office/drawing/2014/main" id="{25BDE386-8551-407F-9D11-05D3620181B4}"/>
              </a:ext>
            </a:extLst>
          </p:cNvPr>
          <p:cNvSpPr txBox="1">
            <a:spLocks/>
          </p:cNvSpPr>
          <p:nvPr/>
        </p:nvSpPr>
        <p:spPr>
          <a:xfrm>
            <a:off x="296227" y="219163"/>
            <a:ext cx="11018520" cy="423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do containers help in app modernization?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4EC44-F32C-484B-B516-7173E7A5B6E5}"/>
              </a:ext>
            </a:extLst>
          </p:cNvPr>
          <p:cNvSpPr/>
          <p:nvPr/>
        </p:nvSpPr>
        <p:spPr>
          <a:xfrm>
            <a:off x="265096" y="877402"/>
            <a:ext cx="11487312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Containers are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stand-alone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smaller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silos of app instances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running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at scale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E750E-8A9A-41BF-A747-D6F5A5AF3E01}"/>
              </a:ext>
            </a:extLst>
          </p:cNvPr>
          <p:cNvGrpSpPr/>
          <p:nvPr/>
        </p:nvGrpSpPr>
        <p:grpSpPr>
          <a:xfrm>
            <a:off x="7133424" y="1996478"/>
            <a:ext cx="1299573" cy="1299573"/>
            <a:chOff x="4893198" y="1767803"/>
            <a:chExt cx="1299573" cy="129957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1DFFA2F-0C80-4D68-95D1-25E54453E38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87" name="Rectangle: Rounded Corners 73">
              <a:extLst>
                <a:ext uri="{FF2B5EF4-FFF2-40B4-BE49-F238E27FC236}">
                  <a16:creationId xmlns:a16="http://schemas.microsoft.com/office/drawing/2014/main" id="{A2647510-E455-4F1D-898E-0F4F8FE2E9EE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38C444-4A2D-41AF-A0E9-195B150A288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9" name="Shape 593">
            <a:extLst>
              <a:ext uri="{FF2B5EF4-FFF2-40B4-BE49-F238E27FC236}">
                <a16:creationId xmlns:a16="http://schemas.microsoft.com/office/drawing/2014/main" id="{2D311A3D-B826-4C63-A5AF-9D12BAE8A4DF}"/>
              </a:ext>
            </a:extLst>
          </p:cNvPr>
          <p:cNvSpPr txBox="1"/>
          <p:nvPr/>
        </p:nvSpPr>
        <p:spPr>
          <a:xfrm>
            <a:off x="1976090" y="4835851"/>
            <a:ext cx="1969457" cy="85491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Existing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/New Applications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(=rehome)</a:t>
            </a:r>
            <a:endParaRPr kumimoji="0" lang="en" sz="1598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br>
              <a:rPr kumimoji="0" lang="e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</a:br>
            <a:endParaRPr kumimoji="0" lang="en" sz="1598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90" name="Shape 592">
            <a:extLst>
              <a:ext uri="{FF2B5EF4-FFF2-40B4-BE49-F238E27FC236}">
                <a16:creationId xmlns:a16="http://schemas.microsoft.com/office/drawing/2014/main" id="{6B063A29-014F-423A-9DA0-45C208DCC1BE}"/>
              </a:ext>
            </a:extLst>
          </p:cNvPr>
          <p:cNvSpPr txBox="1"/>
          <p:nvPr/>
        </p:nvSpPr>
        <p:spPr>
          <a:xfrm>
            <a:off x="6162112" y="4769469"/>
            <a:ext cx="2179814" cy="1154042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Lift and shift to containers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 rehost, refactor)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81725-C88C-4F1F-9DC0-0851FAE9A312}"/>
              </a:ext>
            </a:extLst>
          </p:cNvPr>
          <p:cNvSpPr/>
          <p:nvPr/>
        </p:nvSpPr>
        <p:spPr>
          <a:xfrm>
            <a:off x="2308716" y="2179640"/>
            <a:ext cx="1214525" cy="24396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7C88F1-B6A9-453A-B557-E618DAA7644A}"/>
              </a:ext>
            </a:extLst>
          </p:cNvPr>
          <p:cNvSpPr txBox="1"/>
          <p:nvPr/>
        </p:nvSpPr>
        <p:spPr>
          <a:xfrm>
            <a:off x="2471401" y="2604123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B847C6-C4A8-41E6-AAC7-198E249514D3}"/>
              </a:ext>
            </a:extLst>
          </p:cNvPr>
          <p:cNvSpPr txBox="1"/>
          <p:nvPr/>
        </p:nvSpPr>
        <p:spPr>
          <a:xfrm>
            <a:off x="2471401" y="3217046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217DD-5593-4DB2-A953-AFB4E6778443}"/>
              </a:ext>
            </a:extLst>
          </p:cNvPr>
          <p:cNvSpPr txBox="1"/>
          <p:nvPr/>
        </p:nvSpPr>
        <p:spPr>
          <a:xfrm>
            <a:off x="2471401" y="3832224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AADE-2E7D-4125-A62B-52283D07D8AF}"/>
              </a:ext>
            </a:extLst>
          </p:cNvPr>
          <p:cNvGrpSpPr/>
          <p:nvPr/>
        </p:nvGrpSpPr>
        <p:grpSpPr>
          <a:xfrm>
            <a:off x="5828744" y="1985761"/>
            <a:ext cx="1299573" cy="1299573"/>
            <a:chOff x="4893198" y="1767803"/>
            <a:chExt cx="1299573" cy="129957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6561B1-0A39-4365-A7AE-8B8A467C7462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0" name="Rectangle: Rounded Corners 73">
              <a:extLst>
                <a:ext uri="{FF2B5EF4-FFF2-40B4-BE49-F238E27FC236}">
                  <a16:creationId xmlns:a16="http://schemas.microsoft.com/office/drawing/2014/main" id="{61D8650D-99BB-415F-A584-188EABBABB02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A53647-6FC9-4F5D-9981-A8531883D7C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3E0564-1F00-4FA5-8A70-7600C9BB360F}"/>
              </a:ext>
            </a:extLst>
          </p:cNvPr>
          <p:cNvGrpSpPr/>
          <p:nvPr/>
        </p:nvGrpSpPr>
        <p:grpSpPr>
          <a:xfrm>
            <a:off x="7133424" y="3365655"/>
            <a:ext cx="1299573" cy="1299573"/>
            <a:chOff x="4893198" y="1767803"/>
            <a:chExt cx="1299573" cy="129957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02723F-B2E7-4B22-B665-0E6378648293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4" name="Rectangle: Rounded Corners 73">
              <a:extLst>
                <a:ext uri="{FF2B5EF4-FFF2-40B4-BE49-F238E27FC236}">
                  <a16:creationId xmlns:a16="http://schemas.microsoft.com/office/drawing/2014/main" id="{2B559AB2-2B09-4C3B-B1CD-D1C1192A4678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46FD6A-10C2-4F03-A896-7B90AB480DCA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953C3-D964-4CE1-AB3E-92F407FF0640}"/>
              </a:ext>
            </a:extLst>
          </p:cNvPr>
          <p:cNvGrpSpPr/>
          <p:nvPr/>
        </p:nvGrpSpPr>
        <p:grpSpPr>
          <a:xfrm>
            <a:off x="5828737" y="3381131"/>
            <a:ext cx="1299573" cy="1299573"/>
            <a:chOff x="4893198" y="1767803"/>
            <a:chExt cx="1299573" cy="129957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3EAAD5-DCA1-4C58-8A25-17E6950D9EF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8" name="Rectangle: Rounded Corners 73">
              <a:extLst>
                <a:ext uri="{FF2B5EF4-FFF2-40B4-BE49-F238E27FC236}">
                  <a16:creationId xmlns:a16="http://schemas.microsoft.com/office/drawing/2014/main" id="{F200D774-CFEE-4B5D-9A75-CC901BD744E6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EED2E-23D9-43A2-A6D5-13F39F7FFB8E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6" name="Picture 6" descr="Image result for docker logo png">
            <a:extLst>
              <a:ext uri="{FF2B5EF4-FFF2-40B4-BE49-F238E27FC236}">
                <a16:creationId xmlns:a16="http://schemas.microsoft.com/office/drawing/2014/main" id="{C7DCAF86-4143-44D5-9674-D423C977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913038" y="282179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docker logo png">
            <a:extLst>
              <a:ext uri="{FF2B5EF4-FFF2-40B4-BE49-F238E27FC236}">
                <a16:creationId xmlns:a16="http://schemas.microsoft.com/office/drawing/2014/main" id="{B9A3B527-C8EF-48E5-BAEC-55A224C13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94514" y="2833952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docker logo png">
            <a:extLst>
              <a:ext uri="{FF2B5EF4-FFF2-40B4-BE49-F238E27FC236}">
                <a16:creationId xmlns:a16="http://schemas.microsoft.com/office/drawing/2014/main" id="{309DEF51-8AC4-4A8E-A131-27823FD88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884586" y="420087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Image result for docker logo png">
            <a:extLst>
              <a:ext uri="{FF2B5EF4-FFF2-40B4-BE49-F238E27FC236}">
                <a16:creationId xmlns:a16="http://schemas.microsoft.com/office/drawing/2014/main" id="{280EB58E-67E8-4F1D-99A7-C914734D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65376" y="421420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64F34-066B-48CE-B6B3-4F4FD55A4061}"/>
              </a:ext>
            </a:extLst>
          </p:cNvPr>
          <p:cNvCxnSpPr>
            <a:cxnSpLocks/>
          </p:cNvCxnSpPr>
          <p:nvPr/>
        </p:nvCxnSpPr>
        <p:spPr>
          <a:xfrm>
            <a:off x="1974932" y="3345342"/>
            <a:ext cx="6568048" cy="0"/>
          </a:xfrm>
          <a:prstGeom prst="straightConnector1">
            <a:avLst/>
          </a:prstGeom>
          <a:ln w="28575" cap="rnd">
            <a:solidFill>
              <a:srgbClr val="0478D7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6">
            <a:extLst>
              <a:ext uri="{FF2B5EF4-FFF2-40B4-BE49-F238E27FC236}">
                <a16:creationId xmlns:a16="http://schemas.microsoft.com/office/drawing/2014/main" id="{25BDE386-8551-407F-9D11-05D3620181B4}"/>
              </a:ext>
            </a:extLst>
          </p:cNvPr>
          <p:cNvSpPr txBox="1">
            <a:spLocks/>
          </p:cNvSpPr>
          <p:nvPr/>
        </p:nvSpPr>
        <p:spPr>
          <a:xfrm>
            <a:off x="265096" y="219163"/>
            <a:ext cx="11018520" cy="423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do containers help in app modernization?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4EC44-F32C-484B-B516-7173E7A5B6E5}"/>
              </a:ext>
            </a:extLst>
          </p:cNvPr>
          <p:cNvSpPr/>
          <p:nvPr/>
        </p:nvSpPr>
        <p:spPr>
          <a:xfrm>
            <a:off x="265096" y="877402"/>
            <a:ext cx="11481669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Containers are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not the end-state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but an in-between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path to 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E750E-8A9A-41BF-A747-D6F5A5AF3E01}"/>
              </a:ext>
            </a:extLst>
          </p:cNvPr>
          <p:cNvGrpSpPr/>
          <p:nvPr/>
        </p:nvGrpSpPr>
        <p:grpSpPr>
          <a:xfrm>
            <a:off x="5422430" y="1990868"/>
            <a:ext cx="1299573" cy="1299573"/>
            <a:chOff x="4893198" y="1767803"/>
            <a:chExt cx="1299573" cy="129957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1DFFA2F-0C80-4D68-95D1-25E54453E38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87" name="Rectangle: Rounded Corners 73">
              <a:extLst>
                <a:ext uri="{FF2B5EF4-FFF2-40B4-BE49-F238E27FC236}">
                  <a16:creationId xmlns:a16="http://schemas.microsoft.com/office/drawing/2014/main" id="{A2647510-E455-4F1D-898E-0F4F8FE2E9EE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38C444-4A2D-41AF-A0E9-195B150A288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9" name="Shape 593">
            <a:extLst>
              <a:ext uri="{FF2B5EF4-FFF2-40B4-BE49-F238E27FC236}">
                <a16:creationId xmlns:a16="http://schemas.microsoft.com/office/drawing/2014/main" id="{2D311A3D-B826-4C63-A5AF-9D12BAE8A4DF}"/>
              </a:ext>
            </a:extLst>
          </p:cNvPr>
          <p:cNvSpPr txBox="1"/>
          <p:nvPr/>
        </p:nvSpPr>
        <p:spPr>
          <a:xfrm>
            <a:off x="265096" y="4830241"/>
            <a:ext cx="1969457" cy="85491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Existing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/New Applications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(=rehome)</a:t>
            </a:r>
            <a:endParaRPr kumimoji="0" lang="en" sz="1598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br>
              <a:rPr kumimoji="0" lang="e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</a:br>
            <a:endParaRPr kumimoji="0" lang="en" sz="1598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90" name="Shape 592">
            <a:extLst>
              <a:ext uri="{FF2B5EF4-FFF2-40B4-BE49-F238E27FC236}">
                <a16:creationId xmlns:a16="http://schemas.microsoft.com/office/drawing/2014/main" id="{6B063A29-014F-423A-9DA0-45C208DCC1BE}"/>
              </a:ext>
            </a:extLst>
          </p:cNvPr>
          <p:cNvSpPr txBox="1"/>
          <p:nvPr/>
        </p:nvSpPr>
        <p:spPr>
          <a:xfrm>
            <a:off x="4451118" y="4763859"/>
            <a:ext cx="2179814" cy="1154042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Lift and shift to containers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 rehost, refactor)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Shape 594">
            <a:extLst>
              <a:ext uri="{FF2B5EF4-FFF2-40B4-BE49-F238E27FC236}">
                <a16:creationId xmlns:a16="http://schemas.microsoft.com/office/drawing/2014/main" id="{BF291578-E9EE-43A5-BFD7-918F8C18B695}"/>
              </a:ext>
            </a:extLst>
          </p:cNvPr>
          <p:cNvSpPr txBox="1"/>
          <p:nvPr/>
        </p:nvSpPr>
        <p:spPr>
          <a:xfrm>
            <a:off x="8368039" y="4818468"/>
            <a:ext cx="1846607" cy="98805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Microservices</a:t>
            </a: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 </a:t>
            </a: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rearchitect)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" sz="159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25FAA-29C3-4481-9AC3-58861F20778A}"/>
              </a:ext>
            </a:extLst>
          </p:cNvPr>
          <p:cNvGrpSpPr/>
          <p:nvPr/>
        </p:nvGrpSpPr>
        <p:grpSpPr>
          <a:xfrm>
            <a:off x="8783300" y="3096466"/>
            <a:ext cx="1168252" cy="606484"/>
            <a:chOff x="8132598" y="2169417"/>
            <a:chExt cx="1168252" cy="60648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22CC92-8ED8-49B2-9870-5677204F824B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4FEA35DB-9D97-4D89-81D9-27BE48FD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5">
                <a:extLst>
                  <a:ext uri="{FF2B5EF4-FFF2-40B4-BE49-F238E27FC236}">
                    <a16:creationId xmlns:a16="http://schemas.microsoft.com/office/drawing/2014/main" id="{6A3F856F-6AEA-4861-B288-F2B7CEEB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1B3436C-9C6A-4F89-9503-335152BE7A43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9" name="Freeform 5">
                <a:extLst>
                  <a:ext uri="{FF2B5EF4-FFF2-40B4-BE49-F238E27FC236}">
                    <a16:creationId xmlns:a16="http://schemas.microsoft.com/office/drawing/2014/main" id="{4D8446BE-0B1F-4000-84FE-2F4A823F2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15B66E99-9884-491E-A63A-A23B208C8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3D7B6FD-35FB-4D85-BF08-27B8CDD691F6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4B357B96-9F6E-46FB-86A5-D2FF5C84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203">
                <a:extLst>
                  <a:ext uri="{FF2B5EF4-FFF2-40B4-BE49-F238E27FC236}">
                    <a16:creationId xmlns:a16="http://schemas.microsoft.com/office/drawing/2014/main" id="{E65D3082-6CB3-4672-A5B1-93342BDD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59EF96A-77D0-43B2-97BF-8060D1835C06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60C9F7CD-7788-4331-A262-7F57D2CC9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95D19BF-F2E4-43D9-98C3-2D2F9075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 104">
              <a:extLst>
                <a:ext uri="{FF2B5EF4-FFF2-40B4-BE49-F238E27FC236}">
                  <a16:creationId xmlns:a16="http://schemas.microsoft.com/office/drawing/2014/main" id="{86329840-7DA7-49D0-B9DC-CC01232C3DB6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24E21DB7-2502-43A8-95D9-F2D73AAB867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104">
              <a:extLst>
                <a:ext uri="{FF2B5EF4-FFF2-40B4-BE49-F238E27FC236}">
                  <a16:creationId xmlns:a16="http://schemas.microsoft.com/office/drawing/2014/main" id="{9386690F-1534-4CBD-ADB8-2B87618A1AF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104">
              <a:extLst>
                <a:ext uri="{FF2B5EF4-FFF2-40B4-BE49-F238E27FC236}">
                  <a16:creationId xmlns:a16="http://schemas.microsoft.com/office/drawing/2014/main" id="{DB8EC1C6-4139-40E5-BB4C-9D7CEE83CF1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81725-C88C-4F1F-9DC0-0851FAE9A312}"/>
              </a:ext>
            </a:extLst>
          </p:cNvPr>
          <p:cNvSpPr/>
          <p:nvPr/>
        </p:nvSpPr>
        <p:spPr>
          <a:xfrm>
            <a:off x="597722" y="2174030"/>
            <a:ext cx="1214525" cy="24396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7C88F1-B6A9-453A-B557-E618DAA7644A}"/>
              </a:ext>
            </a:extLst>
          </p:cNvPr>
          <p:cNvSpPr txBox="1"/>
          <p:nvPr/>
        </p:nvSpPr>
        <p:spPr>
          <a:xfrm>
            <a:off x="760407" y="2598513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B847C6-C4A8-41E6-AAC7-198E249514D3}"/>
              </a:ext>
            </a:extLst>
          </p:cNvPr>
          <p:cNvSpPr txBox="1"/>
          <p:nvPr/>
        </p:nvSpPr>
        <p:spPr>
          <a:xfrm>
            <a:off x="760407" y="3211436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217DD-5593-4DB2-A953-AFB4E6778443}"/>
              </a:ext>
            </a:extLst>
          </p:cNvPr>
          <p:cNvSpPr txBox="1"/>
          <p:nvPr/>
        </p:nvSpPr>
        <p:spPr>
          <a:xfrm>
            <a:off x="760407" y="3826614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AADE-2E7D-4125-A62B-52283D07D8AF}"/>
              </a:ext>
            </a:extLst>
          </p:cNvPr>
          <p:cNvGrpSpPr/>
          <p:nvPr/>
        </p:nvGrpSpPr>
        <p:grpSpPr>
          <a:xfrm>
            <a:off x="4117750" y="1980151"/>
            <a:ext cx="1299573" cy="1299573"/>
            <a:chOff x="4893198" y="1767803"/>
            <a:chExt cx="1299573" cy="129957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6561B1-0A39-4365-A7AE-8B8A467C7462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0" name="Rectangle: Rounded Corners 73">
              <a:extLst>
                <a:ext uri="{FF2B5EF4-FFF2-40B4-BE49-F238E27FC236}">
                  <a16:creationId xmlns:a16="http://schemas.microsoft.com/office/drawing/2014/main" id="{61D8650D-99BB-415F-A584-188EABBABB02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A53647-6FC9-4F5D-9981-A8531883D7C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3E0564-1F00-4FA5-8A70-7600C9BB360F}"/>
              </a:ext>
            </a:extLst>
          </p:cNvPr>
          <p:cNvGrpSpPr/>
          <p:nvPr/>
        </p:nvGrpSpPr>
        <p:grpSpPr>
          <a:xfrm>
            <a:off x="5422430" y="3360045"/>
            <a:ext cx="1299573" cy="1299573"/>
            <a:chOff x="4893198" y="1767803"/>
            <a:chExt cx="1299573" cy="129957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02723F-B2E7-4B22-B665-0E6378648293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4" name="Rectangle: Rounded Corners 73">
              <a:extLst>
                <a:ext uri="{FF2B5EF4-FFF2-40B4-BE49-F238E27FC236}">
                  <a16:creationId xmlns:a16="http://schemas.microsoft.com/office/drawing/2014/main" id="{2B559AB2-2B09-4C3B-B1CD-D1C1192A4678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46FD6A-10C2-4F03-A896-7B90AB480DCA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953C3-D964-4CE1-AB3E-92F407FF0640}"/>
              </a:ext>
            </a:extLst>
          </p:cNvPr>
          <p:cNvGrpSpPr/>
          <p:nvPr/>
        </p:nvGrpSpPr>
        <p:grpSpPr>
          <a:xfrm>
            <a:off x="4117743" y="3375521"/>
            <a:ext cx="1299573" cy="1299573"/>
            <a:chOff x="4893198" y="1767803"/>
            <a:chExt cx="1299573" cy="129957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3EAAD5-DCA1-4C58-8A25-17E6950D9EF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8" name="Rectangle: Rounded Corners 73">
              <a:extLst>
                <a:ext uri="{FF2B5EF4-FFF2-40B4-BE49-F238E27FC236}">
                  <a16:creationId xmlns:a16="http://schemas.microsoft.com/office/drawing/2014/main" id="{F200D774-CFEE-4B5D-9A75-CC901BD744E6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EED2E-23D9-43A2-A6D5-13F39F7FFB8E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777068-4BAD-41EC-AD46-F1A31D9B7B4D}"/>
              </a:ext>
            </a:extLst>
          </p:cNvPr>
          <p:cNvGrpSpPr/>
          <p:nvPr/>
        </p:nvGrpSpPr>
        <p:grpSpPr>
          <a:xfrm>
            <a:off x="9197930" y="2482021"/>
            <a:ext cx="1168252" cy="606484"/>
            <a:chOff x="8132598" y="2169417"/>
            <a:chExt cx="1168252" cy="6064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6E4F8BF-85C9-4948-ADDA-390A28DB9C98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10" name="Freeform 5">
                <a:extLst>
                  <a:ext uri="{FF2B5EF4-FFF2-40B4-BE49-F238E27FC236}">
                    <a16:creationId xmlns:a16="http://schemas.microsoft.com/office/drawing/2014/main" id="{4599ADAB-8FA5-459C-A557-84C33F80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Freeform 5">
                <a:extLst>
                  <a:ext uri="{FF2B5EF4-FFF2-40B4-BE49-F238E27FC236}">
                    <a16:creationId xmlns:a16="http://schemas.microsoft.com/office/drawing/2014/main" id="{EA6150B0-75BE-49A5-AF16-8FDDD1938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6CFABAF-DE6E-4515-BFFB-C1AE7561C6EF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id="{3020EDB9-F84B-41C1-AF4B-07157A0AC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 5">
                <a:extLst>
                  <a:ext uri="{FF2B5EF4-FFF2-40B4-BE49-F238E27FC236}">
                    <a16:creationId xmlns:a16="http://schemas.microsoft.com/office/drawing/2014/main" id="{97C3CF26-8127-40D1-A5BE-5E0C5140A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22CDEDA-599D-4DC1-B4F6-321CA694EE88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429F03A0-87C5-411E-A1B7-995618579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 203">
                <a:extLst>
                  <a:ext uri="{FF2B5EF4-FFF2-40B4-BE49-F238E27FC236}">
                    <a16:creationId xmlns:a16="http://schemas.microsoft.com/office/drawing/2014/main" id="{BA7FEC75-F4F2-4FE3-8A17-44BF246C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7104089-800A-46F2-98DA-32EB3614ABB5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0CED824-394F-40D2-A28D-5CBD77A17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 5">
                <a:extLst>
                  <a:ext uri="{FF2B5EF4-FFF2-40B4-BE49-F238E27FC236}">
                    <a16:creationId xmlns:a16="http://schemas.microsoft.com/office/drawing/2014/main" id="{28D4E73F-D1D1-4B03-B140-8BA57B6B7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0" name="Freeform 104">
              <a:extLst>
                <a:ext uri="{FF2B5EF4-FFF2-40B4-BE49-F238E27FC236}">
                  <a16:creationId xmlns:a16="http://schemas.microsoft.com/office/drawing/2014/main" id="{064C6590-1982-4D9E-9B83-7054D0445B0B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49DCCBB7-BA95-41B2-888E-25E4EA335F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6E7A5584-CE1A-4A47-BAB4-72EBD2C0B54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B9D0880F-7AAB-49D0-89A4-57777E998D6E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2D42BA-F7DC-47FB-A192-5E2C4A027A11}"/>
              </a:ext>
            </a:extLst>
          </p:cNvPr>
          <p:cNvGrpSpPr/>
          <p:nvPr/>
        </p:nvGrpSpPr>
        <p:grpSpPr>
          <a:xfrm>
            <a:off x="9598012" y="3428634"/>
            <a:ext cx="1168252" cy="606484"/>
            <a:chOff x="8132598" y="2169417"/>
            <a:chExt cx="1168252" cy="6064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089E0A9-7FFD-45ED-B1CD-3D1343D22FBA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7" name="Freeform 5">
                <a:extLst>
                  <a:ext uri="{FF2B5EF4-FFF2-40B4-BE49-F238E27FC236}">
                    <a16:creationId xmlns:a16="http://schemas.microsoft.com/office/drawing/2014/main" id="{0333BE59-4E58-4DE4-92BE-0CBE9221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858C1E7C-1C5A-4FF8-8443-0432D6E1A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15ACDB7-4D40-423E-AEB2-B2491E2DB7D6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5" name="Freeform 5">
                <a:extLst>
                  <a:ext uri="{FF2B5EF4-FFF2-40B4-BE49-F238E27FC236}">
                    <a16:creationId xmlns:a16="http://schemas.microsoft.com/office/drawing/2014/main" id="{27D5FDFD-E3B4-4619-8BB2-2D176B344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89D8C7F1-B54D-4732-96F0-54373CCCC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D5AA0D2-78E1-432C-A22A-2987BFE134AC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3" name="Freeform 5">
                <a:extLst>
                  <a:ext uri="{FF2B5EF4-FFF2-40B4-BE49-F238E27FC236}">
                    <a16:creationId xmlns:a16="http://schemas.microsoft.com/office/drawing/2014/main" id="{9A0088BD-6846-45E2-8CFE-2C1D74653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203">
                <a:extLst>
                  <a:ext uri="{FF2B5EF4-FFF2-40B4-BE49-F238E27FC236}">
                    <a16:creationId xmlns:a16="http://schemas.microsoft.com/office/drawing/2014/main" id="{3F90C256-14BD-4BC9-963E-49BFFF6AB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6FA8868-1026-4AA4-88B5-FCA7472B9F8D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1" name="Freeform 5">
                <a:extLst>
                  <a:ext uri="{FF2B5EF4-FFF2-40B4-BE49-F238E27FC236}">
                    <a16:creationId xmlns:a16="http://schemas.microsoft.com/office/drawing/2014/main" id="{2CEB906B-8698-4C90-AC8E-64A094689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F18F9BE9-C341-4067-A9B2-50AF3718B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7" name="Freeform 104">
              <a:extLst>
                <a:ext uri="{FF2B5EF4-FFF2-40B4-BE49-F238E27FC236}">
                  <a16:creationId xmlns:a16="http://schemas.microsoft.com/office/drawing/2014/main" id="{3D5DCE4D-EAE9-43A2-8196-50C00526243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842876E6-403D-457E-A36A-D0D84B7F328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B620C97A-DDDC-45D4-AE70-79439FB5AE25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104">
              <a:extLst>
                <a:ext uri="{FF2B5EF4-FFF2-40B4-BE49-F238E27FC236}">
                  <a16:creationId xmlns:a16="http://schemas.microsoft.com/office/drawing/2014/main" id="{68CD7617-3E72-41D1-8D15-2B5C881869C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8FC9E36-9434-4B32-BA08-95199074A0CC}"/>
              </a:ext>
            </a:extLst>
          </p:cNvPr>
          <p:cNvGrpSpPr/>
          <p:nvPr/>
        </p:nvGrpSpPr>
        <p:grpSpPr>
          <a:xfrm>
            <a:off x="10012642" y="2814189"/>
            <a:ext cx="1168252" cy="606484"/>
            <a:chOff x="8132598" y="2169417"/>
            <a:chExt cx="1168252" cy="60648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95BE855-29FC-482B-AF38-8103837EA7FD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4" name="Freeform 5">
                <a:extLst>
                  <a:ext uri="{FF2B5EF4-FFF2-40B4-BE49-F238E27FC236}">
                    <a16:creationId xmlns:a16="http://schemas.microsoft.com/office/drawing/2014/main" id="{EA987984-F9CE-4DED-9D0B-7452223E9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5">
                <a:extLst>
                  <a:ext uri="{FF2B5EF4-FFF2-40B4-BE49-F238E27FC236}">
                    <a16:creationId xmlns:a16="http://schemas.microsoft.com/office/drawing/2014/main" id="{2D731ABF-9686-451C-9D7A-BF18B16C8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5A10105-0007-474E-A589-9BA4D5184C31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2" name="Freeform 5">
                <a:extLst>
                  <a:ext uri="{FF2B5EF4-FFF2-40B4-BE49-F238E27FC236}">
                    <a16:creationId xmlns:a16="http://schemas.microsoft.com/office/drawing/2014/main" id="{E9A77AEC-FF21-4D0B-BEB8-9FD06279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E34BC36B-6A0D-43C6-9AD6-363F39A53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595C9FA-D9D3-4BD7-9D1A-EFD6653D75A1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0" name="Freeform 5">
                <a:extLst>
                  <a:ext uri="{FF2B5EF4-FFF2-40B4-BE49-F238E27FC236}">
                    <a16:creationId xmlns:a16="http://schemas.microsoft.com/office/drawing/2014/main" id="{0943A34C-269F-423D-B133-40A8756E8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203">
                <a:extLst>
                  <a:ext uri="{FF2B5EF4-FFF2-40B4-BE49-F238E27FC236}">
                    <a16:creationId xmlns:a16="http://schemas.microsoft.com/office/drawing/2014/main" id="{9F84D105-6C38-40C5-A18C-6F66A8458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9DB9BFF-6C92-4CC2-8C3B-A13F577C41D0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id="{03D0A779-E84C-49E1-AB34-DCA63EDC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5">
                <a:extLst>
                  <a:ext uri="{FF2B5EF4-FFF2-40B4-BE49-F238E27FC236}">
                    <a16:creationId xmlns:a16="http://schemas.microsoft.com/office/drawing/2014/main" id="{2949B94C-CB43-4442-9088-8F64A6E7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 104">
              <a:extLst>
                <a:ext uri="{FF2B5EF4-FFF2-40B4-BE49-F238E27FC236}">
                  <a16:creationId xmlns:a16="http://schemas.microsoft.com/office/drawing/2014/main" id="{37788CD1-5951-4481-ACC8-9914A60B3B9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104">
              <a:extLst>
                <a:ext uri="{FF2B5EF4-FFF2-40B4-BE49-F238E27FC236}">
                  <a16:creationId xmlns:a16="http://schemas.microsoft.com/office/drawing/2014/main" id="{074051BB-0E1C-471A-8044-19080619B01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7AA64479-FA41-49DB-B62F-68CC6C2F73B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B61D7AF6-1F10-438E-9B15-C332B8A80490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6" name="Picture 6" descr="Image result for docker logo png">
            <a:extLst>
              <a:ext uri="{FF2B5EF4-FFF2-40B4-BE49-F238E27FC236}">
                <a16:creationId xmlns:a16="http://schemas.microsoft.com/office/drawing/2014/main" id="{C7DCAF86-4143-44D5-9674-D423C977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4202044" y="281618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docker logo png">
            <a:extLst>
              <a:ext uri="{FF2B5EF4-FFF2-40B4-BE49-F238E27FC236}">
                <a16:creationId xmlns:a16="http://schemas.microsoft.com/office/drawing/2014/main" id="{B9A3B527-C8EF-48E5-BAEC-55A224C13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483520" y="2828342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docker logo png">
            <a:extLst>
              <a:ext uri="{FF2B5EF4-FFF2-40B4-BE49-F238E27FC236}">
                <a16:creationId xmlns:a16="http://schemas.microsoft.com/office/drawing/2014/main" id="{309DEF51-8AC4-4A8E-A131-27823FD88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4173592" y="419526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Image result for docker logo png">
            <a:extLst>
              <a:ext uri="{FF2B5EF4-FFF2-40B4-BE49-F238E27FC236}">
                <a16:creationId xmlns:a16="http://schemas.microsoft.com/office/drawing/2014/main" id="{280EB58E-67E8-4F1D-99A7-C914734D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454382" y="420859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hyp="http://schemas.microsoft.com/office/drawing/2018/hyperlinkcolor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212493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425962" y="6395624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749710" y="6109392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937111" y="5024175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425962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965981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1D345C-0AE7-4AE3-B6C3-398BBE10EF41}"/>
              </a:ext>
            </a:extLst>
          </p:cNvPr>
          <p:cNvCxnSpPr>
            <a:cxnSpLocks/>
          </p:cNvCxnSpPr>
          <p:nvPr/>
        </p:nvCxnSpPr>
        <p:spPr>
          <a:xfrm>
            <a:off x="273442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5042889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7351353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2829" y="2054043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676255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676254" y="3408656"/>
            <a:ext cx="1605637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Deploy web apps or APIs using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containers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in a PaaS 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66FCC3A-6A9D-4031-A15D-C8A5E6280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9412" y="2042162"/>
            <a:ext cx="476250" cy="47625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66DFD92-8F94-47FB-80E6-376423B6C79C}"/>
              </a:ext>
            </a:extLst>
          </p:cNvPr>
          <p:cNvSpPr txBox="1"/>
          <p:nvPr/>
        </p:nvSpPr>
        <p:spPr>
          <a:xfrm>
            <a:off x="2984719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 Fabric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3476EE-35E8-413D-BD0F-D5748778640B}"/>
              </a:ext>
            </a:extLst>
          </p:cNvPr>
          <p:cNvSpPr txBox="1"/>
          <p:nvPr/>
        </p:nvSpPr>
        <p:spPr>
          <a:xfrm>
            <a:off x="2984719" y="3368416"/>
            <a:ext cx="1741544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Modernize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.NET applications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microservices using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Windows Server containers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5174905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8585" y="2025200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7483369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5148456" y="3520607"/>
            <a:ext cx="1895085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Scale and orchestrate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Linux containers using Kubernetes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9924132" y="2573938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Partner Ecosystem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582559" y="223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enshift logo png">
            <a:extLst>
              <a:ext uri="{FF2B5EF4-FFF2-40B4-BE49-F238E27FC236}">
                <a16:creationId xmlns:a16="http://schemas.microsoft.com/office/drawing/2014/main" id="{10A231FD-B366-49D4-8A6A-24B56E4A3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60650" y="2227354"/>
            <a:ext cx="379258" cy="31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ivotal cloud foundry logo png">
            <a:extLst>
              <a:ext uri="{FF2B5EF4-FFF2-40B4-BE49-F238E27FC236}">
                <a16:creationId xmlns:a16="http://schemas.microsoft.com/office/drawing/2014/main" id="{DACCBBEE-BC01-4958-B4DE-F6E0385D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68299" y="2238736"/>
            <a:ext cx="361120" cy="2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esosphere logo png">
            <a:extLst>
              <a:ext uri="{FF2B5EF4-FFF2-40B4-BE49-F238E27FC236}">
                <a16:creationId xmlns:a16="http://schemas.microsoft.com/office/drawing/2014/main" id="{5FDCF1A2-0A79-4D94-A69C-70AFE8FF9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37471" y="2285903"/>
            <a:ext cx="541020" cy="2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9924132" y="3429944"/>
            <a:ext cx="159161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Bring your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Partner solutions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that run great on Azure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7538627" y="3429944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Elastically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burst from your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Azure Kubernetes Service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(AKS) cluster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5746722" y="2054043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B400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5329A-299D-4ACE-92E3-3084A348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5" y="231226"/>
            <a:ext cx="11277599" cy="712379"/>
          </a:xfrm>
        </p:spPr>
        <p:txBody>
          <a:bodyPr>
            <a:normAutofit/>
          </a:bodyPr>
          <a:lstStyle/>
          <a:p>
            <a:r>
              <a:rPr lang="fr-BE" sz="2750" dirty="0"/>
              <a:t>Running Containers on Azure: </a:t>
            </a:r>
            <a:r>
              <a:rPr lang="fr-BE" sz="2750" dirty="0">
                <a:solidFill>
                  <a:schemeClr val="tx2"/>
                </a:solidFill>
              </a:rPr>
              <a:t>a full set of </a:t>
            </a:r>
            <a:r>
              <a:rPr lang="fr-BE" sz="2750" dirty="0" err="1">
                <a:solidFill>
                  <a:schemeClr val="tx2"/>
                </a:solidFill>
              </a:rPr>
              <a:t>choices</a:t>
            </a:r>
            <a:endParaRPr lang="fr-BE" sz="27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425962" y="6395624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749710" y="6109392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937111" y="5024175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425962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8657808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4040881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6349345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980" y="2030936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2099406" y="2550831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2083550" y="3379225"/>
            <a:ext cx="1605637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Running Docker Containers as Azure Web Apps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4172897" y="2586001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577" y="2037263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6481361" y="2586001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4157274" y="3379225"/>
            <a:ext cx="1895085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Azure Container Services (ACS) with Kubernetes + Azure Kubernetes Service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8922124" y="2586001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 CE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315436" y="2051139"/>
            <a:ext cx="881142" cy="4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8932232" y="3445142"/>
            <a:ext cx="1557373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Docker Community Edition on Windows Server 2016/2019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6531684" y="3394220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Running Stand-Alone Docker Containers as a Container Instance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4744714" y="2066106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B400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5329A-299D-4ACE-92E3-3084A348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5" y="272804"/>
            <a:ext cx="11277599" cy="712379"/>
          </a:xfrm>
        </p:spPr>
        <p:txBody>
          <a:bodyPr>
            <a:normAutofit/>
          </a:bodyPr>
          <a:lstStyle/>
          <a:p>
            <a:r>
              <a:rPr lang="fr-BE" sz="2750" dirty="0"/>
              <a:t>Containers on Azure: </a:t>
            </a:r>
            <a:r>
              <a:rPr lang="fr-BE" sz="2750" dirty="0" err="1">
                <a:solidFill>
                  <a:srgbClr val="0478D7"/>
                </a:solidFill>
              </a:rPr>
              <a:t>covered</a:t>
            </a:r>
            <a:r>
              <a:rPr lang="fr-BE" sz="2750" dirty="0">
                <a:solidFill>
                  <a:srgbClr val="0478D7"/>
                </a:solidFill>
              </a:rPr>
              <a:t> in </a:t>
            </a:r>
            <a:r>
              <a:rPr lang="fr-BE" sz="2750" dirty="0" err="1">
                <a:solidFill>
                  <a:srgbClr val="0478D7"/>
                </a:solidFill>
              </a:rPr>
              <a:t>this</a:t>
            </a:r>
            <a:r>
              <a:rPr lang="fr-BE" sz="2750" dirty="0">
                <a:solidFill>
                  <a:srgbClr val="0478D7"/>
                </a:solidFill>
              </a:rPr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5816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C1C1-9F41-49E9-89D0-1F9E6A13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1" y="232028"/>
            <a:ext cx="11306469" cy="813819"/>
          </a:xfrm>
        </p:spPr>
        <p:txBody>
          <a:bodyPr>
            <a:normAutofit/>
          </a:bodyPr>
          <a:lstStyle/>
          <a:p>
            <a:r>
              <a:rPr lang="fr-BE" sz="2750" dirty="0" err="1"/>
              <a:t>Isn’t</a:t>
            </a:r>
            <a:r>
              <a:rPr lang="fr-BE" sz="2750" dirty="0"/>
              <a:t> </a:t>
            </a:r>
            <a:r>
              <a:rPr lang="fr-BE" sz="2750" dirty="0">
                <a:solidFill>
                  <a:srgbClr val="0478D7"/>
                </a:solidFill>
              </a:rPr>
              <a:t>a </a:t>
            </a:r>
            <a:r>
              <a:rPr lang="fr-BE" sz="2750" dirty="0" err="1">
                <a:solidFill>
                  <a:srgbClr val="0478D7"/>
                </a:solidFill>
              </a:rPr>
              <a:t>dotnet</a:t>
            </a:r>
            <a:r>
              <a:rPr lang="fr-BE" sz="2750" dirty="0">
                <a:solidFill>
                  <a:srgbClr val="0478D7"/>
                </a:solidFill>
              </a:rPr>
              <a:t> app </a:t>
            </a:r>
            <a:r>
              <a:rPr lang="fr-BE" sz="2750" dirty="0"/>
              <a:t>the « </a:t>
            </a:r>
            <a:r>
              <a:rPr lang="fr-BE" sz="2750" dirty="0" err="1"/>
              <a:t>easy</a:t>
            </a:r>
            <a:r>
              <a:rPr lang="fr-BE" sz="2750" dirty="0"/>
              <a:t> » </a:t>
            </a:r>
            <a:r>
              <a:rPr lang="fr-BE" sz="2750" dirty="0" err="1"/>
              <a:t>example</a:t>
            </a:r>
            <a:r>
              <a:rPr lang="fr-BE" sz="275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1BC3-3668-40A2-8023-5282A38E6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65334"/>
            <a:ext cx="11018520" cy="2357184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/>
              <a:t>.NET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>
                <a:solidFill>
                  <a:srgbClr val="0070C0"/>
                </a:solidFill>
              </a:rPr>
              <a:t>60%</a:t>
            </a:r>
            <a:r>
              <a:rPr lang="fr-BE" dirty="0"/>
              <a:t> of all global Enterprise Web applications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/>
              <a:t>Containers are </a:t>
            </a:r>
            <a:r>
              <a:rPr lang="fr-BE" dirty="0">
                <a:solidFill>
                  <a:srgbClr val="0478D7"/>
                </a:solidFill>
              </a:rPr>
              <a:t>not</a:t>
            </a:r>
            <a:r>
              <a:rPr lang="fr-BE" dirty="0"/>
              <a:t> development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>
                <a:solidFill>
                  <a:srgbClr val="0478D7"/>
                </a:solidFill>
              </a:rPr>
              <a:t>specific</a:t>
            </a:r>
            <a:endParaRPr lang="fr-BE" dirty="0">
              <a:solidFill>
                <a:srgbClr val="0478D7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Remember</a:t>
            </a:r>
            <a:r>
              <a:rPr lang="fr-BE" dirty="0"/>
              <a:t>, </a:t>
            </a:r>
            <a:r>
              <a:rPr lang="fr-BE" dirty="0">
                <a:solidFill>
                  <a:srgbClr val="0478D7"/>
                </a:solidFill>
              </a:rPr>
              <a:t>digital transformation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focusing</a:t>
            </a:r>
            <a:r>
              <a:rPr lang="fr-BE" dirty="0"/>
              <a:t> on the </a:t>
            </a:r>
            <a:r>
              <a:rPr lang="fr-BE" dirty="0" err="1"/>
              <a:t>evolution</a:t>
            </a:r>
            <a:r>
              <a:rPr lang="fr-BE" dirty="0"/>
              <a:t>, not the </a:t>
            </a:r>
            <a:r>
              <a:rPr lang="fr-BE" dirty="0" err="1"/>
              <a:t>technology</a:t>
            </a:r>
            <a:r>
              <a:rPr lang="fr-BE" dirty="0"/>
              <a:t> or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behind</a:t>
            </a:r>
            <a:r>
              <a:rPr lang="fr-BE" dirty="0"/>
              <a:t> </a:t>
            </a:r>
            <a:r>
              <a:rPr lang="fr-BE" dirty="0" err="1"/>
              <a:t>it</a:t>
            </a:r>
            <a:endParaRPr lang="fr-BE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Examples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use in </a:t>
            </a:r>
            <a:r>
              <a:rPr lang="fr-BE" dirty="0" err="1"/>
              <a:t>this</a:t>
            </a:r>
            <a:r>
              <a:rPr lang="fr-BE" dirty="0"/>
              <a:t> workshop are </a:t>
            </a:r>
            <a:r>
              <a:rPr lang="fr-BE" dirty="0" err="1">
                <a:solidFill>
                  <a:srgbClr val="0478D7"/>
                </a:solidFill>
              </a:rPr>
              <a:t>just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examples</a:t>
            </a:r>
            <a:endParaRPr lang="fr-BE" dirty="0">
              <a:solidFill>
                <a:srgbClr val="0478D7"/>
              </a:solidFill>
            </a:endParaRPr>
          </a:p>
          <a:p>
            <a:pPr>
              <a:buClr>
                <a:srgbClr val="0478D7"/>
              </a:buClr>
            </a:pPr>
            <a:endParaRPr lang="fr-BE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DF840EF-5D9D-4087-8C2F-0586E4B4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1" y="3566907"/>
            <a:ext cx="5566496" cy="30590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10C035AA-F8C4-46A0-81AF-84041086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00" y="3566907"/>
            <a:ext cx="5507939" cy="3099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101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B5E1-88B4-4C7C-8845-4A47B1C0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 err="1">
                <a:latin typeface="+mj-lt"/>
              </a:rPr>
              <a:t>ASP.Net</a:t>
            </a:r>
            <a:r>
              <a:rPr lang="fr-BE" sz="2750" dirty="0">
                <a:latin typeface="+mj-lt"/>
              </a:rPr>
              <a:t> application architecture guides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1768E-1110-4A39-8EF6-0D1DDB0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9525"/>
            <a:ext cx="8596520" cy="55116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744370-B73F-429F-BB4E-B297678E65D1}"/>
              </a:ext>
            </a:extLst>
          </p:cNvPr>
          <p:cNvSpPr/>
          <p:nvPr/>
        </p:nvSpPr>
        <p:spPr>
          <a:xfrm>
            <a:off x="9210795" y="2674480"/>
            <a:ext cx="2889055" cy="23617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https://www.microsoft.com/net/learn/dotnet/architecture-guides</a:t>
            </a: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rgbClr val="E9E9E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rgbClr val="E9E9E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Microservices</a:t>
            </a: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Containers</a:t>
            </a:r>
          </a:p>
        </p:txBody>
      </p:sp>
    </p:spTree>
    <p:extLst>
      <p:ext uri="{BB962C8B-B14F-4D97-AF65-F5344CB8AC3E}">
        <p14:creationId xmlns:p14="http://schemas.microsoft.com/office/powerpoint/2010/main" val="38781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2BC330-4ABE-4F6B-801E-6C35A57D8242}"/>
              </a:ext>
            </a:extLst>
          </p:cNvPr>
          <p:cNvSpPr txBox="1"/>
          <p:nvPr/>
        </p:nvSpPr>
        <p:spPr>
          <a:xfrm>
            <a:off x="4880708" y="1762354"/>
            <a:ext cx="7116756" cy="144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Intended for .NET developers and solution architects</a:t>
            </a:r>
          </a:p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Prescriptive guidance on how to modernize your existing .NET apps and migrate to the Azure cloud</a:t>
            </a:r>
          </a:p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Accompanied with journeys of modernizing existing ASP.NET web apps </a:t>
            </a:r>
            <a:b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</a:b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(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WebForms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, 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MVC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) and N-Tier apps (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WCF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+ 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WinForms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) on </a:t>
            </a:r>
            <a:r>
              <a:rPr kumimoji="0" lang="en-US" sz="147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eShopModernizing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repository.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4476A30-1163-41D4-A7D3-3C02AB18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27" y="3752704"/>
            <a:ext cx="2083564" cy="10110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94537" y="326219"/>
            <a:ext cx="11756964" cy="882294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rmAutofit/>
          </a:bodyPr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398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l" defTabSz="89506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-98" normalizeH="0" baseline="0" noProof="0" dirty="0">
              <a:ln w="3175"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12" y="6417083"/>
            <a:ext cx="986593" cy="3628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A7B1E-7DAF-488D-B461-F51AFBFC4C3C}"/>
              </a:ext>
            </a:extLst>
          </p:cNvPr>
          <p:cNvSpPr/>
          <p:nvPr/>
        </p:nvSpPr>
        <p:spPr>
          <a:xfrm>
            <a:off x="6096001" y="6417084"/>
            <a:ext cx="4635163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https://github.com/dotnet-architecture/eShopModernizing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411CD-AFAA-435C-9454-2F603FCFB9B7}"/>
              </a:ext>
            </a:extLst>
          </p:cNvPr>
          <p:cNvSpPr/>
          <p:nvPr/>
        </p:nvSpPr>
        <p:spPr>
          <a:xfrm>
            <a:off x="1084923" y="6417083"/>
            <a:ext cx="371876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https://aka.ms/liftandshiftwithcontainersebook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6B781-5549-4033-833F-D26B9DB868CA}"/>
              </a:ext>
            </a:extLst>
          </p:cNvPr>
          <p:cNvSpPr/>
          <p:nvPr/>
        </p:nvSpPr>
        <p:spPr>
          <a:xfrm>
            <a:off x="2188625" y="1342175"/>
            <a:ext cx="1635152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eBook/Guide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DB6A77-521A-4F4C-B6A0-F9D164C90BDC}"/>
              </a:ext>
            </a:extLst>
          </p:cNvPr>
          <p:cNvSpPr/>
          <p:nvPr/>
        </p:nvSpPr>
        <p:spPr>
          <a:xfrm>
            <a:off x="6493034" y="1338464"/>
            <a:ext cx="3632722" cy="36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Sample Apps for modernization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36B039-E8D1-4E12-AA2C-DF0C5A457B21}"/>
              </a:ext>
            </a:extLst>
          </p:cNvPr>
          <p:cNvGrpSpPr/>
          <p:nvPr/>
        </p:nvGrpSpPr>
        <p:grpSpPr>
          <a:xfrm>
            <a:off x="8337063" y="4239656"/>
            <a:ext cx="3508408" cy="1970962"/>
            <a:chOff x="5227637" y="3842911"/>
            <a:chExt cx="3578759" cy="2010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EE7DF2-E475-4523-97FD-14664470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7637" y="3851591"/>
              <a:ext cx="2548098" cy="20018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5C82DF-CB66-4681-B5EA-06B206249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6037" y="4153728"/>
              <a:ext cx="1140359" cy="6403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5D6F2D-22CA-4001-8B4F-BEC57A6753D3}"/>
                </a:ext>
              </a:extLst>
            </p:cNvPr>
            <p:cNvSpPr/>
            <p:nvPr/>
          </p:nvSpPr>
          <p:spPr>
            <a:xfrm>
              <a:off x="7785147" y="384291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WCF service on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Windows Container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7A6D24-3338-460F-849E-C6BE71B79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709" y="4986676"/>
            <a:ext cx="1320323" cy="10992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74918-ED71-4489-89CD-C773D54FEE49}"/>
              </a:ext>
            </a:extLst>
          </p:cNvPr>
          <p:cNvSpPr/>
          <p:nvPr/>
        </p:nvSpPr>
        <p:spPr>
          <a:xfrm>
            <a:off x="6021298" y="3353901"/>
            <a:ext cx="1209420" cy="305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UI apps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A112B7-9657-4CAC-9EDF-22001A9EEBCC}"/>
              </a:ext>
            </a:extLst>
          </p:cNvPr>
          <p:cNvSpPr/>
          <p:nvPr/>
        </p:nvSpPr>
        <p:spPr>
          <a:xfrm>
            <a:off x="4887566" y="3960899"/>
            <a:ext cx="806489" cy="565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ASP.NET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MVC &amp;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Forms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040CF-26A1-4B27-86C2-382A4A5B9FF8}"/>
              </a:ext>
            </a:extLst>
          </p:cNvPr>
          <p:cNvSpPr/>
          <p:nvPr/>
        </p:nvSpPr>
        <p:spPr>
          <a:xfrm>
            <a:off x="4918995" y="5441466"/>
            <a:ext cx="743630" cy="248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WinForms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6742E-D5D9-4B08-9C21-8C2266946E2E}"/>
              </a:ext>
            </a:extLst>
          </p:cNvPr>
          <p:cNvCxnSpPr/>
          <p:nvPr/>
        </p:nvCxnSpPr>
        <p:spPr>
          <a:xfrm>
            <a:off x="8187658" y="3417933"/>
            <a:ext cx="0" cy="28735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1E6A8D-053B-40E1-87D8-3C659EA840A5}"/>
              </a:ext>
            </a:extLst>
          </p:cNvPr>
          <p:cNvSpPr/>
          <p:nvPr/>
        </p:nvSpPr>
        <p:spPr>
          <a:xfrm>
            <a:off x="9606997" y="3354299"/>
            <a:ext cx="1106204" cy="305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4A4A53-0C8D-4B42-B1CC-D75505462FF8}"/>
              </a:ext>
            </a:extLst>
          </p:cNvPr>
          <p:cNvCxnSpPr>
            <a:cxnSpLocks/>
          </p:cNvCxnSpPr>
          <p:nvPr/>
        </p:nvCxnSpPr>
        <p:spPr>
          <a:xfrm>
            <a:off x="9933473" y="5112449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3A9589-2D6C-4430-98DF-6777B794E2B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0625475" y="5172146"/>
            <a:ext cx="661025" cy="52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9DFE7CB-7099-4818-86EE-C3CCB86CF4C7}"/>
              </a:ext>
            </a:extLst>
          </p:cNvPr>
          <p:cNvSpPr/>
          <p:nvPr/>
        </p:nvSpPr>
        <p:spPr>
          <a:xfrm>
            <a:off x="9382891" y="3752704"/>
            <a:ext cx="1120517" cy="3059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Browser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3691E-70C6-4790-9A7E-6E8079D7C4CF}"/>
              </a:ext>
            </a:extLst>
          </p:cNvPr>
          <p:cNvSpPr/>
          <p:nvPr/>
        </p:nvSpPr>
        <p:spPr>
          <a:xfrm>
            <a:off x="10715704" y="3752703"/>
            <a:ext cx="1120517" cy="3059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WinForms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297A4-4191-42AF-AB00-4FA0ECCEA5C1}"/>
              </a:ext>
            </a:extLst>
          </p:cNvPr>
          <p:cNvCxnSpPr>
            <a:cxnSpLocks/>
          </p:cNvCxnSpPr>
          <p:nvPr/>
        </p:nvCxnSpPr>
        <p:spPr>
          <a:xfrm>
            <a:off x="9933473" y="4073883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A9A376-12E7-4743-A3FC-1B89452CB72E}"/>
              </a:ext>
            </a:extLst>
          </p:cNvPr>
          <p:cNvCxnSpPr>
            <a:cxnSpLocks/>
          </p:cNvCxnSpPr>
          <p:nvPr/>
        </p:nvCxnSpPr>
        <p:spPr>
          <a:xfrm>
            <a:off x="11262265" y="4083706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79322C-A168-4590-8E2D-940A07039F48}"/>
              </a:ext>
            </a:extLst>
          </p:cNvPr>
          <p:cNvCxnSpPr>
            <a:cxnSpLocks/>
          </p:cNvCxnSpPr>
          <p:nvPr/>
        </p:nvCxnSpPr>
        <p:spPr>
          <a:xfrm>
            <a:off x="4918995" y="3653106"/>
            <a:ext cx="70037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B1E1F-3311-4079-A589-4840E59BC012}"/>
              </a:ext>
            </a:extLst>
          </p:cNvPr>
          <p:cNvGrpSpPr/>
          <p:nvPr/>
        </p:nvGrpSpPr>
        <p:grpSpPr>
          <a:xfrm>
            <a:off x="1177021" y="1762353"/>
            <a:ext cx="3462861" cy="4465525"/>
            <a:chOff x="1200622" y="1797195"/>
            <a:chExt cx="3532299" cy="4555068"/>
          </a:xfrm>
        </p:grpSpPr>
        <p:pic>
          <p:nvPicPr>
            <p:cNvPr id="11" name="Picture 10" descr="image">
              <a:extLst>
                <a:ext uri="{FF2B5EF4-FFF2-40B4-BE49-F238E27FC236}">
                  <a16:creationId xmlns:a16="http://schemas.microsoft.com/office/drawing/2014/main" id="{D48C0A8C-E6E7-4E1E-A932-9982C1BDB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663" y="1797195"/>
              <a:ext cx="3519258" cy="455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B4566C-19DD-4D02-87F4-20BA28CB2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0622" y="1797195"/>
              <a:ext cx="3532299" cy="4555065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FDCAB577-1EEF-4E60-A4D5-D31CE79F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7" y="256878"/>
            <a:ext cx="11277599" cy="594360"/>
          </a:xfrm>
        </p:spPr>
        <p:txBody>
          <a:bodyPr>
            <a:noAutofit/>
          </a:bodyPr>
          <a:lstStyle/>
          <a:p>
            <a:r>
              <a:rPr lang="en-US" sz="2750" spc="-98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Guide/eBook and sample apps on Modernize with Windows Containers</a:t>
            </a:r>
            <a:br>
              <a:rPr lang="en-US" sz="2750" spc="-98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</a:br>
            <a:endParaRPr lang="fr-BE" sz="2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0984AC-5FFD-47BF-A391-D7679DABA05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6468590" y="4262994"/>
            <a:ext cx="5622897" cy="2250002"/>
          </a:xfrm>
          <a:ln>
            <a:solidFill>
              <a:schemeClr val="tx1"/>
            </a:solidFill>
          </a:ln>
        </p:spPr>
        <p:txBody>
          <a:bodyPr/>
          <a:lstStyle/>
          <a:p>
            <a:pPr algn="r"/>
            <a:r>
              <a:rPr lang="fr-BE" sz="2000" dirty="0">
                <a:hlinkClick r:id="rId2"/>
              </a:rPr>
              <a:t>peter@pdtit.be</a:t>
            </a:r>
            <a:endParaRPr lang="fr-BE" sz="2000" dirty="0"/>
          </a:p>
          <a:p>
            <a:pPr algn="r"/>
            <a:r>
              <a:rPr lang="fr-BE" sz="2000" dirty="0"/>
              <a:t>@</a:t>
            </a:r>
            <a:r>
              <a:rPr lang="fr-BE" sz="2000" dirty="0" err="1"/>
              <a:t>pdtit</a:t>
            </a:r>
            <a:r>
              <a:rPr lang="fr-BE" sz="2000" dirty="0"/>
              <a:t>	@007FFFLearning</a:t>
            </a:r>
          </a:p>
          <a:p>
            <a:pPr algn="r"/>
            <a:r>
              <a:rPr lang="fr-BE" sz="2000" dirty="0">
                <a:hlinkClick r:id="rId3"/>
              </a:rPr>
              <a:t>http://www.facebook.com/pdtit</a:t>
            </a:r>
            <a:endParaRPr lang="fr-BE" sz="2000" dirty="0"/>
          </a:p>
          <a:p>
            <a:pPr algn="r"/>
            <a:r>
              <a:rPr lang="fr-BE" sz="2000" dirty="0">
                <a:hlinkClick r:id="rId4"/>
              </a:rPr>
              <a:t>http://www.linkedin.com/in/pdtit</a:t>
            </a:r>
            <a:r>
              <a:rPr lang="fr-BE" sz="20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B2340-4EA3-47E3-A78C-E8367BCA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750" dirty="0"/>
              <a:t>About Me…</a:t>
            </a:r>
          </a:p>
        </p:txBody>
      </p:sp>
      <p:pic>
        <p:nvPicPr>
          <p:cNvPr id="3" name="Picture Placeholder 2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4ACBE10-1167-41A2-9607-B9650CBED465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r="16553"/>
          <a:stretch>
            <a:fillRect/>
          </a:stretch>
        </p:blipFill>
        <p:spPr>
          <a:xfrm>
            <a:off x="9646310" y="314848"/>
            <a:ext cx="2280159" cy="228015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4381E6-2D1E-4297-B3D2-A4F1A848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1348"/>
            <a:ext cx="6442874" cy="4914900"/>
          </a:xfrm>
        </p:spPr>
        <p:txBody>
          <a:bodyPr/>
          <a:lstStyle/>
          <a:p>
            <a:r>
              <a:rPr lang="fr-BE" dirty="0">
                <a:solidFill>
                  <a:schemeClr val="tx2"/>
                </a:solidFill>
              </a:rPr>
              <a:t>Peter De Tender – MCT, Azure MVP</a:t>
            </a:r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CEO and Lead </a:t>
            </a:r>
            <a:r>
              <a:rPr lang="fr-BE" sz="1800" dirty="0" err="1"/>
              <a:t>Technical</a:t>
            </a:r>
            <a:r>
              <a:rPr lang="fr-BE" sz="1800" dirty="0"/>
              <a:t> Trainer of </a:t>
            </a:r>
            <a:r>
              <a:rPr lang="fr-BE" sz="1800" dirty="0">
                <a:solidFill>
                  <a:schemeClr val="tx2"/>
                </a:solidFill>
              </a:rPr>
              <a:t>007FFFLearning.com</a:t>
            </a:r>
            <a:r>
              <a:rPr lang="fr-BE" sz="1800" dirty="0"/>
              <a:t>, +20 </a:t>
            </a:r>
            <a:r>
              <a:rPr lang="fr-BE" sz="1800" dirty="0" err="1"/>
              <a:t>years</a:t>
            </a:r>
            <a:r>
              <a:rPr lang="fr-BE" sz="1800" dirty="0"/>
              <a:t> IT </a:t>
            </a:r>
            <a:r>
              <a:rPr lang="fr-BE" sz="1800" dirty="0" err="1"/>
              <a:t>experience</a:t>
            </a:r>
            <a:r>
              <a:rPr lang="fr-BE" sz="1800" dirty="0"/>
              <a:t>, </a:t>
            </a:r>
            <a:r>
              <a:rPr lang="fr-BE" sz="1800" dirty="0" err="1"/>
              <a:t>mainly</a:t>
            </a:r>
            <a:r>
              <a:rPr lang="fr-BE" sz="1800" dirty="0"/>
              <a:t> datacenters and Microsoft Infrastructure background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Full-time in Azure </a:t>
            </a:r>
            <a:r>
              <a:rPr lang="fr-BE" sz="1800" dirty="0" err="1"/>
              <a:t>since</a:t>
            </a:r>
            <a:r>
              <a:rPr lang="fr-BE" sz="1800" dirty="0"/>
              <a:t> 2013 (Readiness &amp; Architect)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Azure Advisor, Azure </a:t>
            </a:r>
            <a:r>
              <a:rPr lang="fr-BE" sz="1800" dirty="0" err="1"/>
              <a:t>Certified</a:t>
            </a:r>
            <a:r>
              <a:rPr lang="fr-BE" sz="1800" dirty="0"/>
              <a:t> Architect 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</a:t>
            </a:r>
            <a:r>
              <a:rPr lang="fr-BE" sz="1800" dirty="0" err="1"/>
              <a:t>Technical</a:t>
            </a:r>
            <a:r>
              <a:rPr lang="fr-BE" sz="1800" dirty="0"/>
              <a:t> Writer, Book </a:t>
            </a:r>
            <a:r>
              <a:rPr lang="fr-BE" sz="1800" dirty="0" err="1"/>
              <a:t>author</a:t>
            </a:r>
            <a:r>
              <a:rPr lang="fr-BE" sz="1800" dirty="0"/>
              <a:t>, </a:t>
            </a:r>
            <a:r>
              <a:rPr lang="fr-BE" sz="1800" dirty="0" err="1"/>
              <a:t>Courseware</a:t>
            </a:r>
            <a:r>
              <a:rPr lang="fr-BE" sz="1800" dirty="0"/>
              <a:t> Creator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Living in Belgium, but traveling </a:t>
            </a:r>
            <a:r>
              <a:rPr lang="fr-BE" sz="1800" dirty="0" err="1"/>
              <a:t>worldwide</a:t>
            </a:r>
            <a:r>
              <a:rPr lang="fr-BE" sz="1800" dirty="0"/>
              <a:t> </a:t>
            </a:r>
            <a:br>
              <a:rPr lang="fr-BE" sz="1800" dirty="0"/>
            </a:br>
            <a:r>
              <a:rPr lang="fr-BE" sz="1800" dirty="0"/>
              <a:t>90% of </a:t>
            </a:r>
            <a:r>
              <a:rPr lang="fr-BE" sz="1800" dirty="0" err="1"/>
              <a:t>my</a:t>
            </a:r>
            <a:r>
              <a:rPr lang="fr-BE" sz="1800" dirty="0"/>
              <a:t> time, </a:t>
            </a:r>
            <a:r>
              <a:rPr lang="fr-BE" sz="1800" dirty="0" err="1"/>
              <a:t>helping</a:t>
            </a:r>
            <a:r>
              <a:rPr lang="fr-BE" sz="1800" dirty="0"/>
              <a:t> </a:t>
            </a:r>
            <a:r>
              <a:rPr lang="fr-BE" sz="1800" dirty="0" err="1"/>
              <a:t>larger</a:t>
            </a:r>
            <a:r>
              <a:rPr lang="fr-BE" sz="1800" dirty="0"/>
              <a:t> Microsoft </a:t>
            </a:r>
            <a:r>
              <a:rPr lang="fr-BE" sz="1800" dirty="0" err="1"/>
              <a:t>Partners</a:t>
            </a:r>
            <a:r>
              <a:rPr lang="fr-BE" sz="1800" dirty="0"/>
              <a:t>,</a:t>
            </a:r>
            <a:br>
              <a:rPr lang="fr-BE" sz="1800" dirty="0"/>
            </a:br>
            <a:r>
              <a:rPr lang="fr-BE" sz="1800" dirty="0" err="1"/>
              <a:t>customers</a:t>
            </a:r>
            <a:r>
              <a:rPr lang="fr-BE" sz="1800" dirty="0"/>
              <a:t> and Microsoft </a:t>
            </a:r>
            <a:r>
              <a:rPr lang="fr-BE" sz="1800" dirty="0" err="1"/>
              <a:t>FTEs</a:t>
            </a:r>
            <a:r>
              <a:rPr lang="fr-BE" sz="1800" dirty="0"/>
              <a:t> in </a:t>
            </a:r>
            <a:r>
              <a:rPr lang="fr-BE" sz="1800" dirty="0" err="1"/>
              <a:t>learning</a:t>
            </a:r>
            <a:r>
              <a:rPr lang="fr-BE" sz="1800" dirty="0"/>
              <a:t> about and </a:t>
            </a:r>
            <a:r>
              <a:rPr lang="fr-BE" sz="1800" dirty="0" err="1"/>
              <a:t>using</a:t>
            </a:r>
            <a:r>
              <a:rPr lang="fr-BE" sz="1800" dirty="0"/>
              <a:t> Azure, by </a:t>
            </a:r>
            <a:r>
              <a:rPr lang="fr-BE" sz="1800" dirty="0" err="1"/>
              <a:t>providing</a:t>
            </a:r>
            <a:r>
              <a:rPr lang="fr-BE" sz="1800" dirty="0"/>
              <a:t> workshops </a:t>
            </a:r>
            <a:r>
              <a:rPr lang="fr-BE" sz="1800" dirty="0" err="1"/>
              <a:t>with</a:t>
            </a:r>
            <a:r>
              <a:rPr lang="fr-BE" sz="1800" dirty="0"/>
              <a:t> passion</a:t>
            </a:r>
          </a:p>
        </p:txBody>
      </p:sp>
    </p:spTree>
    <p:extLst>
      <p:ext uri="{BB962C8B-B14F-4D97-AF65-F5344CB8AC3E}">
        <p14:creationId xmlns:p14="http://schemas.microsoft.com/office/powerpoint/2010/main" val="3784648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594566"/>
          </a:xfrm>
        </p:spPr>
        <p:txBody>
          <a:bodyPr>
            <a:no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49556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3"/>
            <a:ext cx="11277599" cy="689769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9353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2523361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683474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96687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825E-55CE-4955-947D-C26066D40EB5}"/>
              </a:ext>
            </a:extLst>
          </p:cNvPr>
          <p:cNvSpPr/>
          <p:nvPr/>
        </p:nvSpPr>
        <p:spPr>
          <a:xfrm>
            <a:off x="8093830" y="847926"/>
            <a:ext cx="3847871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A060B9-A1C3-47B7-A79F-25DBB22B0243}"/>
              </a:ext>
            </a:extLst>
          </p:cNvPr>
          <p:cNvSpPr/>
          <p:nvPr/>
        </p:nvSpPr>
        <p:spPr>
          <a:xfrm>
            <a:off x="8405588" y="847927"/>
            <a:ext cx="337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 for microservices and serverless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31F390-2F25-4FBB-9F44-3EBBA0CFC2A8}"/>
              </a:ext>
            </a:extLst>
          </p:cNvPr>
          <p:cNvSpPr/>
          <p:nvPr/>
        </p:nvSpPr>
        <p:spPr bwMode="auto">
          <a:xfrm>
            <a:off x="8300401" y="1431222"/>
            <a:ext cx="3472141" cy="499596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Microservices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architectures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66B7E5-71E0-4975-B118-3EA1B6E23EA0}"/>
              </a:ext>
            </a:extLst>
          </p:cNvPr>
          <p:cNvCxnSpPr>
            <a:cxnSpLocks/>
          </p:cNvCxnSpPr>
          <p:nvPr/>
        </p:nvCxnSpPr>
        <p:spPr>
          <a:xfrm>
            <a:off x="8402310" y="3109426"/>
            <a:ext cx="12752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4DD2211-3426-4C5D-98F6-07CCEA0159E3}"/>
              </a:ext>
            </a:extLst>
          </p:cNvPr>
          <p:cNvSpPr/>
          <p:nvPr/>
        </p:nvSpPr>
        <p:spPr>
          <a:xfrm>
            <a:off x="8739795" y="2437550"/>
            <a:ext cx="615732" cy="6066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2" descr="Image result for &quot;.NET Core&quot; logo">
            <a:extLst>
              <a:ext uri="{FF2B5EF4-FFF2-40B4-BE49-F238E27FC236}">
                <a16:creationId xmlns:a16="http://schemas.microsoft.com/office/drawing/2014/main" id="{7D7FEAC0-B608-4A54-ABD1-0F0644B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1" y="2383047"/>
            <a:ext cx="688250" cy="68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9F987EB-BC33-427A-B8D8-63CF99AF0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93" y="3222139"/>
            <a:ext cx="524494" cy="524494"/>
          </a:xfrm>
          <a:prstGeom prst="rect">
            <a:avLst/>
          </a:prstGeom>
        </p:spPr>
      </p:pic>
      <p:pic>
        <p:nvPicPr>
          <p:cNvPr id="116" name="Picture 2" descr="Icon">
            <a:extLst>
              <a:ext uri="{FF2B5EF4-FFF2-40B4-BE49-F238E27FC236}">
                <a16:creationId xmlns:a16="http://schemas.microsoft.com/office/drawing/2014/main" id="{86102258-426F-41C1-BE5B-CDC9A875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80" y="3208170"/>
            <a:ext cx="476099" cy="5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BDFACB6D-CFF5-43EE-B16B-E8AF81405B2F}"/>
              </a:ext>
            </a:extLst>
          </p:cNvPr>
          <p:cNvSpPr/>
          <p:nvPr/>
        </p:nvSpPr>
        <p:spPr>
          <a:xfrm>
            <a:off x="8034646" y="6523023"/>
            <a:ext cx="3900685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E9629D2-2ACB-416A-8486-7571C2E7A4DE}"/>
              </a:ext>
            </a:extLst>
          </p:cNvPr>
          <p:cNvSpPr/>
          <p:nvPr/>
        </p:nvSpPr>
        <p:spPr>
          <a:xfrm>
            <a:off x="8476503" y="4148012"/>
            <a:ext cx="3177599" cy="751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PaaS for containerized microservices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Serverless computing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Managed services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ABD51-4860-485A-84BE-BDEE8FD8E451}"/>
              </a:ext>
            </a:extLst>
          </p:cNvPr>
          <p:cNvSpPr/>
          <p:nvPr/>
        </p:nvSpPr>
        <p:spPr>
          <a:xfrm>
            <a:off x="9739765" y="5424199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94" name="Picture 8" descr="Image result for &quot;Azure SQL Database&quot; icon">
            <a:extLst>
              <a:ext uri="{FF2B5EF4-FFF2-40B4-BE49-F238E27FC236}">
                <a16:creationId xmlns:a16="http://schemas.microsoft.com/office/drawing/2014/main" id="{91F42ABF-9507-4715-986E-D156D68A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10" y="3191915"/>
            <a:ext cx="462152" cy="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Image result for &quot;Azure Cosmos DB&quot; icon">
            <a:extLst>
              <a:ext uri="{FF2B5EF4-FFF2-40B4-BE49-F238E27FC236}">
                <a16:creationId xmlns:a16="http://schemas.microsoft.com/office/drawing/2014/main" id="{5FDF061D-25A1-490F-8D68-B1453C28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38" y="3222139"/>
            <a:ext cx="695875" cy="3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Image result for Docker logo">
            <a:extLst>
              <a:ext uri="{FF2B5EF4-FFF2-40B4-BE49-F238E27FC236}">
                <a16:creationId xmlns:a16="http://schemas.microsoft.com/office/drawing/2014/main" id="{78F127A4-422C-4AD4-B26E-EEB0AA8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19" y="213348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47944A72-D130-4D23-AF19-0D1D81A20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10402865" y="3711109"/>
            <a:ext cx="281922" cy="3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90CAAEBA-EE9D-4F71-A486-918F51D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78" y="2154970"/>
            <a:ext cx="501808" cy="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8" descr="Image result for &quot;Azure Service Fabric&quot; icon">
            <a:extLst>
              <a:ext uri="{FF2B5EF4-FFF2-40B4-BE49-F238E27FC236}">
                <a16:creationId xmlns:a16="http://schemas.microsoft.com/office/drawing/2014/main" id="{DC6D9079-E977-4D51-9A4F-0334E95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84" y="2638128"/>
            <a:ext cx="801961" cy="4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0" descr="Image result for &quot;Kubernetes&quot; icon">
            <a:extLst>
              <a:ext uri="{FF2B5EF4-FFF2-40B4-BE49-F238E27FC236}">
                <a16:creationId xmlns:a16="http://schemas.microsoft.com/office/drawing/2014/main" id="{993F5DBD-2F86-4D4A-B16C-A583CC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546" y="2207480"/>
            <a:ext cx="377084" cy="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functions logo">
            <a:extLst>
              <a:ext uri="{FF2B5EF4-FFF2-40B4-BE49-F238E27FC236}">
                <a16:creationId xmlns:a16="http://schemas.microsoft.com/office/drawing/2014/main" id="{7EFF7747-51EF-4F9A-863C-E5DE0EA4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92" y="2667778"/>
            <a:ext cx="451537" cy="4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7ECD44-1E3A-4397-BB35-EEB552216777}"/>
              </a:ext>
            </a:extLst>
          </p:cNvPr>
          <p:cNvCxnSpPr>
            <a:cxnSpLocks/>
          </p:cNvCxnSpPr>
          <p:nvPr/>
        </p:nvCxnSpPr>
        <p:spPr>
          <a:xfrm>
            <a:off x="9784179" y="2221955"/>
            <a:ext cx="8885" cy="1841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Azure logo">
            <a:extLst>
              <a:ext uri="{FF2B5EF4-FFF2-40B4-BE49-F238E27FC236}">
                <a16:creationId xmlns:a16="http://schemas.microsoft.com/office/drawing/2014/main" id="{6FCDDC43-DBF4-47C3-8136-F8C63AA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84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6442749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30" name="Picture 6" descr="Image result for VSTS icon">
            <a:extLst>
              <a:ext uri="{FF2B5EF4-FFF2-40B4-BE49-F238E27FC236}">
                <a16:creationId xmlns:a16="http://schemas.microsoft.com/office/drawing/2014/main" id="{9160B115-8847-4593-B619-1386DEE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39" y="367230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637934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234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825E-55CE-4955-947D-C26066D40EB5}"/>
              </a:ext>
            </a:extLst>
          </p:cNvPr>
          <p:cNvSpPr/>
          <p:nvPr/>
        </p:nvSpPr>
        <p:spPr>
          <a:xfrm>
            <a:off x="8093830" y="847926"/>
            <a:ext cx="3847871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A060B9-A1C3-47B7-A79F-25DBB22B0243}"/>
              </a:ext>
            </a:extLst>
          </p:cNvPr>
          <p:cNvSpPr/>
          <p:nvPr/>
        </p:nvSpPr>
        <p:spPr>
          <a:xfrm>
            <a:off x="8405588" y="847927"/>
            <a:ext cx="337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 for microservices and serverless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31F390-2F25-4FBB-9F44-3EBBA0CFC2A8}"/>
              </a:ext>
            </a:extLst>
          </p:cNvPr>
          <p:cNvSpPr/>
          <p:nvPr/>
        </p:nvSpPr>
        <p:spPr bwMode="auto">
          <a:xfrm>
            <a:off x="8300401" y="1431222"/>
            <a:ext cx="3472141" cy="499596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Microservices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architectures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66B7E5-71E0-4975-B118-3EA1B6E23EA0}"/>
              </a:ext>
            </a:extLst>
          </p:cNvPr>
          <p:cNvCxnSpPr>
            <a:cxnSpLocks/>
          </p:cNvCxnSpPr>
          <p:nvPr/>
        </p:nvCxnSpPr>
        <p:spPr>
          <a:xfrm>
            <a:off x="8402310" y="3109426"/>
            <a:ext cx="12752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4DD2211-3426-4C5D-98F6-07CCEA0159E3}"/>
              </a:ext>
            </a:extLst>
          </p:cNvPr>
          <p:cNvSpPr/>
          <p:nvPr/>
        </p:nvSpPr>
        <p:spPr>
          <a:xfrm>
            <a:off x="8739795" y="2437550"/>
            <a:ext cx="615732" cy="6066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2" descr="Image result for &quot;.NET Core&quot; logo">
            <a:extLst>
              <a:ext uri="{FF2B5EF4-FFF2-40B4-BE49-F238E27FC236}">
                <a16:creationId xmlns:a16="http://schemas.microsoft.com/office/drawing/2014/main" id="{7D7FEAC0-B608-4A54-ABD1-0F0644B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1" y="2383047"/>
            <a:ext cx="688250" cy="68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9F987EB-BC33-427A-B8D8-63CF99AF0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93" y="3222139"/>
            <a:ext cx="524494" cy="524494"/>
          </a:xfrm>
          <a:prstGeom prst="rect">
            <a:avLst/>
          </a:prstGeom>
        </p:spPr>
      </p:pic>
      <p:pic>
        <p:nvPicPr>
          <p:cNvPr id="116" name="Picture 2" descr="Icon">
            <a:extLst>
              <a:ext uri="{FF2B5EF4-FFF2-40B4-BE49-F238E27FC236}">
                <a16:creationId xmlns:a16="http://schemas.microsoft.com/office/drawing/2014/main" id="{86102258-426F-41C1-BE5B-CDC9A875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80" y="3208170"/>
            <a:ext cx="476099" cy="5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BDFACB6D-CFF5-43EE-B16B-E8AF81405B2F}"/>
              </a:ext>
            </a:extLst>
          </p:cNvPr>
          <p:cNvSpPr/>
          <p:nvPr/>
        </p:nvSpPr>
        <p:spPr>
          <a:xfrm>
            <a:off x="8034646" y="6523023"/>
            <a:ext cx="3900685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E9629D2-2ACB-416A-8486-7571C2E7A4DE}"/>
              </a:ext>
            </a:extLst>
          </p:cNvPr>
          <p:cNvSpPr/>
          <p:nvPr/>
        </p:nvSpPr>
        <p:spPr>
          <a:xfrm>
            <a:off x="8476503" y="4148012"/>
            <a:ext cx="3177599" cy="751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PaaS for containerized microservices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Serverless computing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Managed services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ABD51-4860-485A-84BE-BDEE8FD8E451}"/>
              </a:ext>
            </a:extLst>
          </p:cNvPr>
          <p:cNvSpPr/>
          <p:nvPr/>
        </p:nvSpPr>
        <p:spPr>
          <a:xfrm>
            <a:off x="9739765" y="5424199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94" name="Picture 8" descr="Image result for &quot;Azure SQL Database&quot; icon">
            <a:extLst>
              <a:ext uri="{FF2B5EF4-FFF2-40B4-BE49-F238E27FC236}">
                <a16:creationId xmlns:a16="http://schemas.microsoft.com/office/drawing/2014/main" id="{91F42ABF-9507-4715-986E-D156D68A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10" y="3191915"/>
            <a:ext cx="462152" cy="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Image result for &quot;Azure Cosmos DB&quot; icon">
            <a:extLst>
              <a:ext uri="{FF2B5EF4-FFF2-40B4-BE49-F238E27FC236}">
                <a16:creationId xmlns:a16="http://schemas.microsoft.com/office/drawing/2014/main" id="{5FDF061D-25A1-490F-8D68-B1453C28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38" y="3222139"/>
            <a:ext cx="695875" cy="3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Image result for Docker logo">
            <a:extLst>
              <a:ext uri="{FF2B5EF4-FFF2-40B4-BE49-F238E27FC236}">
                <a16:creationId xmlns:a16="http://schemas.microsoft.com/office/drawing/2014/main" id="{78F127A4-422C-4AD4-B26E-EEB0AA8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19" y="213348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47944A72-D130-4D23-AF19-0D1D81A20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10402865" y="3711109"/>
            <a:ext cx="281922" cy="3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90CAAEBA-EE9D-4F71-A486-918F51D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78" y="2154970"/>
            <a:ext cx="501808" cy="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8" descr="Image result for &quot;Azure Service Fabric&quot; icon">
            <a:extLst>
              <a:ext uri="{FF2B5EF4-FFF2-40B4-BE49-F238E27FC236}">
                <a16:creationId xmlns:a16="http://schemas.microsoft.com/office/drawing/2014/main" id="{DC6D9079-E977-4D51-9A4F-0334E95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84" y="2638128"/>
            <a:ext cx="801961" cy="4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0" descr="Image result for &quot;Kubernetes&quot; icon">
            <a:extLst>
              <a:ext uri="{FF2B5EF4-FFF2-40B4-BE49-F238E27FC236}">
                <a16:creationId xmlns:a16="http://schemas.microsoft.com/office/drawing/2014/main" id="{993F5DBD-2F86-4D4A-B16C-A583CC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546" y="2207480"/>
            <a:ext cx="377084" cy="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functions logo">
            <a:extLst>
              <a:ext uri="{FF2B5EF4-FFF2-40B4-BE49-F238E27FC236}">
                <a16:creationId xmlns:a16="http://schemas.microsoft.com/office/drawing/2014/main" id="{7EFF7747-51EF-4F9A-863C-E5DE0EA4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92" y="2667778"/>
            <a:ext cx="451537" cy="4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7ECD44-1E3A-4397-BB35-EEB552216777}"/>
              </a:ext>
            </a:extLst>
          </p:cNvPr>
          <p:cNvCxnSpPr>
            <a:cxnSpLocks/>
          </p:cNvCxnSpPr>
          <p:nvPr/>
        </p:nvCxnSpPr>
        <p:spPr>
          <a:xfrm>
            <a:off x="9784179" y="2221955"/>
            <a:ext cx="8885" cy="1841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Azure logo">
            <a:extLst>
              <a:ext uri="{FF2B5EF4-FFF2-40B4-BE49-F238E27FC236}">
                <a16:creationId xmlns:a16="http://schemas.microsoft.com/office/drawing/2014/main" id="{6FCDDC43-DBF4-47C3-8136-F8C63AA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84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6442749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30" name="Picture 6" descr="Image result for VSTS icon">
            <a:extLst>
              <a:ext uri="{FF2B5EF4-FFF2-40B4-BE49-F238E27FC236}">
                <a16:creationId xmlns:a16="http://schemas.microsoft.com/office/drawing/2014/main" id="{9160B115-8847-4593-B619-1386DEE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39" y="367230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79" name="Rounded Rectangle 4">
            <a:extLst>
              <a:ext uri="{FF2B5EF4-FFF2-40B4-BE49-F238E27FC236}">
                <a16:creationId xmlns:a16="http://schemas.microsoft.com/office/drawing/2014/main" id="{288FFDB9-79D6-4065-B45D-B54B2842FC95}"/>
              </a:ext>
            </a:extLst>
          </p:cNvPr>
          <p:cNvSpPr/>
          <p:nvPr/>
        </p:nvSpPr>
        <p:spPr>
          <a:xfrm>
            <a:off x="3009172" y="2055345"/>
            <a:ext cx="2288484" cy="3670183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3"/>
            <a:ext cx="11277599" cy="670015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81507E40-616D-4195-B6F7-6A2B1831458F}"/>
              </a:ext>
            </a:extLst>
          </p:cNvPr>
          <p:cNvSpPr/>
          <p:nvPr/>
        </p:nvSpPr>
        <p:spPr>
          <a:xfrm>
            <a:off x="5502462" y="2048373"/>
            <a:ext cx="2348970" cy="3653147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6" name="Rounded Rectangle 4">
            <a:extLst>
              <a:ext uri="{FF2B5EF4-FFF2-40B4-BE49-F238E27FC236}">
                <a16:creationId xmlns:a16="http://schemas.microsoft.com/office/drawing/2014/main" id="{9D5326A6-B13B-4F7E-83C9-3FE88EE6C554}"/>
              </a:ext>
            </a:extLst>
          </p:cNvPr>
          <p:cNvSpPr/>
          <p:nvPr/>
        </p:nvSpPr>
        <p:spPr>
          <a:xfrm>
            <a:off x="9898484" y="2015998"/>
            <a:ext cx="1935436" cy="2130062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AF9AACB-A154-43D6-96B2-39B27E927E65}"/>
              </a:ext>
            </a:extLst>
          </p:cNvPr>
          <p:cNvSpPr/>
          <p:nvPr/>
        </p:nvSpPr>
        <p:spPr>
          <a:xfrm>
            <a:off x="537899" y="2986796"/>
            <a:ext cx="2471274" cy="1192103"/>
          </a:xfrm>
          <a:prstGeom prst="cloudCallout">
            <a:avLst>
              <a:gd name="adj1" fmla="val 47131"/>
              <a:gd name="adj2" fmla="val 75676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Starting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point for </a:t>
            </a: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this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workshop</a:t>
            </a:r>
          </a:p>
        </p:txBody>
      </p:sp>
      <p:sp>
        <p:nvSpPr>
          <p:cNvPr id="98" name="Thought Bubble: Cloud 97">
            <a:extLst>
              <a:ext uri="{FF2B5EF4-FFF2-40B4-BE49-F238E27FC236}">
                <a16:creationId xmlns:a16="http://schemas.microsoft.com/office/drawing/2014/main" id="{B5D1C030-EA46-45EE-AE22-AC16E078A84D}"/>
              </a:ext>
            </a:extLst>
          </p:cNvPr>
          <p:cNvSpPr/>
          <p:nvPr/>
        </p:nvSpPr>
        <p:spPr>
          <a:xfrm>
            <a:off x="3089930" y="833309"/>
            <a:ext cx="2471274" cy="1192103"/>
          </a:xfrm>
          <a:prstGeom prst="cloudCallout">
            <a:avLst>
              <a:gd name="adj1" fmla="val 47131"/>
              <a:gd name="adj2" fmla="val 75676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Migration to Web Apps / SQL PaaS</a:t>
            </a:r>
          </a:p>
        </p:txBody>
      </p:sp>
      <p:sp>
        <p:nvSpPr>
          <p:cNvPr id="99" name="Thought Bubble: Cloud 98">
            <a:extLst>
              <a:ext uri="{FF2B5EF4-FFF2-40B4-BE49-F238E27FC236}">
                <a16:creationId xmlns:a16="http://schemas.microsoft.com/office/drawing/2014/main" id="{643C0090-1980-4861-A6CE-8B5858747B8E}"/>
              </a:ext>
            </a:extLst>
          </p:cNvPr>
          <p:cNvSpPr/>
          <p:nvPr/>
        </p:nvSpPr>
        <p:spPr>
          <a:xfrm>
            <a:off x="8032220" y="4593982"/>
            <a:ext cx="2471274" cy="1192103"/>
          </a:xfrm>
          <a:prstGeom prst="cloudCallout">
            <a:avLst>
              <a:gd name="adj1" fmla="val 28971"/>
              <a:gd name="adj2" fmla="val -95145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Migration to Docker / Container Services</a:t>
            </a:r>
          </a:p>
        </p:txBody>
      </p:sp>
    </p:spTree>
    <p:extLst>
      <p:ext uri="{BB962C8B-B14F-4D97-AF65-F5344CB8AC3E}">
        <p14:creationId xmlns:p14="http://schemas.microsoft.com/office/powerpoint/2010/main" val="319588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6" grpId="0" animBg="1"/>
      <p:bldP spid="86" grpId="0" animBg="1"/>
      <p:bldP spid="7" grpId="0" animBg="1"/>
      <p:bldP spid="98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E8B3-347A-4BF3-9F56-BA797FDA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2" y="208624"/>
            <a:ext cx="11306469" cy="635162"/>
          </a:xfrm>
        </p:spPr>
        <p:txBody>
          <a:bodyPr>
            <a:normAutofit/>
          </a:bodyPr>
          <a:lstStyle/>
          <a:p>
            <a:r>
              <a:rPr lang="fr-BE" sz="2750" dirty="0"/>
              <a:t>Azure </a:t>
            </a:r>
            <a:r>
              <a:rPr lang="fr-BE" sz="2750" dirty="0" err="1"/>
              <a:t>Compute</a:t>
            </a:r>
            <a:r>
              <a:rPr lang="fr-BE" sz="2750" dirty="0"/>
              <a:t> </a:t>
            </a:r>
            <a:r>
              <a:rPr lang="fr-BE" sz="2750" dirty="0" err="1"/>
              <a:t>Decision</a:t>
            </a:r>
            <a:r>
              <a:rPr lang="fr-BE" sz="2750" dirty="0"/>
              <a:t> </a:t>
            </a:r>
            <a:r>
              <a:rPr lang="fr-BE" sz="2750" dirty="0" err="1"/>
              <a:t>Tree</a:t>
            </a:r>
            <a:r>
              <a:rPr lang="fr-BE" sz="2750" dirty="0"/>
              <a:t> for .Net Framework app migration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3F6B4B-BAFA-4F49-A4A7-C796C1A98A64}"/>
              </a:ext>
            </a:extLst>
          </p:cNvPr>
          <p:cNvSpPr/>
          <p:nvPr/>
        </p:nvSpPr>
        <p:spPr>
          <a:xfrm>
            <a:off x="117807" y="1718006"/>
            <a:ext cx="2126120" cy="3421988"/>
          </a:xfrm>
          <a:prstGeom prst="roundRect">
            <a:avLst/>
          </a:prstGeom>
          <a:solidFill>
            <a:srgbClr val="B400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ASP.NET</a:t>
            </a: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11800-A51D-4259-8B2D-884A4DE09A16}"/>
              </a:ext>
            </a:extLst>
          </p:cNvPr>
          <p:cNvSpPr/>
          <p:nvPr/>
        </p:nvSpPr>
        <p:spPr>
          <a:xfrm>
            <a:off x="252442" y="2367584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MVC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DD21E-9A9B-42CE-A29C-1F88E0C91F79}"/>
              </a:ext>
            </a:extLst>
          </p:cNvPr>
          <p:cNvSpPr/>
          <p:nvPr/>
        </p:nvSpPr>
        <p:spPr>
          <a:xfrm>
            <a:off x="252442" y="2729348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Forms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D51E6-9250-4DD4-878D-F7F04684B237}"/>
              </a:ext>
            </a:extLst>
          </p:cNvPr>
          <p:cNvSpPr/>
          <p:nvPr/>
        </p:nvSpPr>
        <p:spPr>
          <a:xfrm>
            <a:off x="252442" y="3091112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API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FE1501-8651-4D34-A98B-C172B4713B43}"/>
              </a:ext>
            </a:extLst>
          </p:cNvPr>
          <p:cNvSpPr/>
          <p:nvPr/>
        </p:nvSpPr>
        <p:spPr>
          <a:xfrm>
            <a:off x="252442" y="3452876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520C7-0CD5-4FFA-AD65-92B411D0BA20}"/>
              </a:ext>
            </a:extLst>
          </p:cNvPr>
          <p:cNvSpPr/>
          <p:nvPr/>
        </p:nvSpPr>
        <p:spPr>
          <a:xfrm>
            <a:off x="241222" y="3814640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Pages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94A28-88EB-47F7-8C93-ACF7D6DED179}"/>
              </a:ext>
            </a:extLst>
          </p:cNvPr>
          <p:cNvSpPr/>
          <p:nvPr/>
        </p:nvSpPr>
        <p:spPr>
          <a:xfrm>
            <a:off x="252442" y="4508544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WCF Service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F539C5AB-EBA2-4763-A5DC-043E39BD753F}"/>
              </a:ext>
            </a:extLst>
          </p:cNvPr>
          <p:cNvSpPr/>
          <p:nvPr/>
        </p:nvSpPr>
        <p:spPr>
          <a:xfrm>
            <a:off x="2225671" y="2849297"/>
            <a:ext cx="2832032" cy="10080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has </a:t>
            </a:r>
            <a:r>
              <a:rPr kumimoji="0" lang="fr-B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dependencies</a:t>
            </a: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801DFE1-3FE1-427E-AD96-3A5E5EACFA35}"/>
              </a:ext>
            </a:extLst>
          </p:cNvPr>
          <p:cNvSpPr/>
          <p:nvPr/>
        </p:nvSpPr>
        <p:spPr>
          <a:xfrm>
            <a:off x="4688870" y="4386930"/>
            <a:ext cx="2776859" cy="10080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Quick Migration Process?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7DF54D-19F6-4354-9789-58521DA4E4C3}"/>
              </a:ext>
            </a:extLst>
          </p:cNvPr>
          <p:cNvGrpSpPr/>
          <p:nvPr/>
        </p:nvGrpSpPr>
        <p:grpSpPr>
          <a:xfrm>
            <a:off x="8281956" y="4822748"/>
            <a:ext cx="1144403" cy="1144403"/>
            <a:chOff x="7859353" y="5557491"/>
            <a:chExt cx="1144403" cy="11444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6318C4-B8BE-4564-AF03-FE785E1CEE6E}"/>
                </a:ext>
              </a:extLst>
            </p:cNvPr>
            <p:cNvSpPr/>
            <p:nvPr/>
          </p:nvSpPr>
          <p:spPr>
            <a:xfrm>
              <a:off x="7859353" y="5557491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4" descr="Image result for Docker logo">
              <a:extLst>
                <a:ext uri="{FF2B5EF4-FFF2-40B4-BE49-F238E27FC236}">
                  <a16:creationId xmlns:a16="http://schemas.microsoft.com/office/drawing/2014/main" id="{92F43B7A-9AA7-401F-9F79-0BF5C4EF2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0871" y="5856019"/>
              <a:ext cx="544781" cy="54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B2F367-708A-40E4-AC7D-F425E5133A70}"/>
              </a:ext>
            </a:extLst>
          </p:cNvPr>
          <p:cNvGrpSpPr/>
          <p:nvPr/>
        </p:nvGrpSpPr>
        <p:grpSpPr>
          <a:xfrm>
            <a:off x="8264683" y="2472645"/>
            <a:ext cx="1144403" cy="1144403"/>
            <a:chOff x="9594656" y="3166775"/>
            <a:chExt cx="1144403" cy="11444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D25328-1386-480D-BBC2-5F0A481AD688}"/>
                </a:ext>
              </a:extLst>
            </p:cNvPr>
            <p:cNvSpPr/>
            <p:nvPr/>
          </p:nvSpPr>
          <p:spPr>
            <a:xfrm>
              <a:off x="9594656" y="3166775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Picture 2" descr="Image result for Azure VM icon">
              <a:extLst>
                <a:ext uri="{FF2B5EF4-FFF2-40B4-BE49-F238E27FC236}">
                  <a16:creationId xmlns:a16="http://schemas.microsoft.com/office/drawing/2014/main" id="{75879793-452E-4F13-B154-8EFD8AC05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1" r="26646" b="51769"/>
            <a:stretch/>
          </p:blipFill>
          <p:spPr bwMode="auto">
            <a:xfrm>
              <a:off x="9874319" y="3467327"/>
              <a:ext cx="585075" cy="543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DD2E87-08EC-42EC-B3C0-4C41DD93B272}"/>
              </a:ext>
            </a:extLst>
          </p:cNvPr>
          <p:cNvGrpSpPr/>
          <p:nvPr/>
        </p:nvGrpSpPr>
        <p:grpSpPr>
          <a:xfrm>
            <a:off x="7133409" y="1029714"/>
            <a:ext cx="1144403" cy="1144403"/>
            <a:chOff x="4906717" y="1223181"/>
            <a:chExt cx="1144403" cy="11444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D38141-4B99-426B-8898-4E030EFE99A5}"/>
                </a:ext>
              </a:extLst>
            </p:cNvPr>
            <p:cNvSpPr/>
            <p:nvPr/>
          </p:nvSpPr>
          <p:spPr>
            <a:xfrm>
              <a:off x="4906717" y="1223181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8" descr="Image result for Azure App Service icon">
              <a:extLst>
                <a:ext uri="{FF2B5EF4-FFF2-40B4-BE49-F238E27FC236}">
                  <a16:creationId xmlns:a16="http://schemas.microsoft.com/office/drawing/2014/main" id="{7D7ED7ED-D9AB-44E6-A250-BF04B5C0F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269" y="1529128"/>
              <a:ext cx="540894" cy="540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4E171F-E88A-4B9F-9697-F6651390AFE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58672" y="1601916"/>
            <a:ext cx="2174737" cy="16465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9208AF-E363-40A5-9F32-6C878100456E}"/>
              </a:ext>
            </a:extLst>
          </p:cNvPr>
          <p:cNvCxnSpPr>
            <a:cxnSpLocks/>
          </p:cNvCxnSpPr>
          <p:nvPr/>
        </p:nvCxnSpPr>
        <p:spPr>
          <a:xfrm>
            <a:off x="4974038" y="3399161"/>
            <a:ext cx="1103262" cy="976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00A0F8-8999-4213-9C31-46C5409D804A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7465729" y="3044847"/>
            <a:ext cx="798954" cy="18460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43BB06-016C-4E9A-A1D0-2AAE5786588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434961" y="4885864"/>
            <a:ext cx="846995" cy="509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00739E-4732-457C-B90D-B051DDE505FB}"/>
              </a:ext>
            </a:extLst>
          </p:cNvPr>
          <p:cNvSpPr/>
          <p:nvPr/>
        </p:nvSpPr>
        <p:spPr>
          <a:xfrm>
            <a:off x="4483621" y="2925506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3C4BF-3509-4444-ABE6-725A1684F8CD}"/>
              </a:ext>
            </a:extLst>
          </p:cNvPr>
          <p:cNvSpPr/>
          <p:nvPr/>
        </p:nvSpPr>
        <p:spPr>
          <a:xfrm>
            <a:off x="7059018" y="5093942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F34A24-1C17-493F-BBF2-DB5A26D11BFF}"/>
              </a:ext>
            </a:extLst>
          </p:cNvPr>
          <p:cNvSpPr/>
          <p:nvPr/>
        </p:nvSpPr>
        <p:spPr>
          <a:xfrm>
            <a:off x="4493661" y="3585273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YES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6772F7-AA93-46D3-AE0C-96405D3A8F13}"/>
              </a:ext>
            </a:extLst>
          </p:cNvPr>
          <p:cNvSpPr/>
          <p:nvPr/>
        </p:nvSpPr>
        <p:spPr>
          <a:xfrm>
            <a:off x="6993791" y="4408635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YES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90D81-7C42-492C-8AF7-F14A36E7739E}"/>
              </a:ext>
            </a:extLst>
          </p:cNvPr>
          <p:cNvSpPr/>
          <p:nvPr/>
        </p:nvSpPr>
        <p:spPr>
          <a:xfrm>
            <a:off x="9979863" y="121733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5E2297-63A1-4BFF-93D6-9EE19335EDCF}"/>
              </a:ext>
            </a:extLst>
          </p:cNvPr>
          <p:cNvSpPr/>
          <p:nvPr/>
        </p:nvSpPr>
        <p:spPr>
          <a:xfrm>
            <a:off x="9966329" y="2716645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Machines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B8CAC3-9E94-4B0E-8276-C8B458B43F6B}"/>
              </a:ext>
            </a:extLst>
          </p:cNvPr>
          <p:cNvSpPr/>
          <p:nvPr/>
        </p:nvSpPr>
        <p:spPr>
          <a:xfrm>
            <a:off x="9993397" y="584226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Service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Fabric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1D5990-444D-49C2-A88E-FEC7471F9ABC}"/>
              </a:ext>
            </a:extLst>
          </p:cNvPr>
          <p:cNvSpPr/>
          <p:nvPr/>
        </p:nvSpPr>
        <p:spPr>
          <a:xfrm>
            <a:off x="9979865" y="508462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Container Services (ACS)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F43B10-C0F1-4033-8B86-903893E43697}"/>
              </a:ext>
            </a:extLst>
          </p:cNvPr>
          <p:cNvSpPr/>
          <p:nvPr/>
        </p:nvSpPr>
        <p:spPr>
          <a:xfrm>
            <a:off x="9979863" y="432449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VMs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7E941-75F3-483B-AACA-F22673CB9C3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277812" y="1573520"/>
            <a:ext cx="1702051" cy="41749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B8E31B-E360-48D4-8AE5-F4288C1CD00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409084" y="3071373"/>
            <a:ext cx="557245" cy="1462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B4388-4EC6-405F-AC73-7C65F9DADF33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 flipV="1">
            <a:off x="9426359" y="4680680"/>
            <a:ext cx="553504" cy="71427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A274B-513C-4E9D-8A23-99E71E603285}"/>
              </a:ext>
            </a:extLst>
          </p:cNvPr>
          <p:cNvCxnSpPr>
            <a:cxnSpLocks/>
            <a:stCxn id="14" idx="6"/>
            <a:endCxn id="37" idx="1"/>
          </p:cNvCxnSpPr>
          <p:nvPr/>
        </p:nvCxnSpPr>
        <p:spPr>
          <a:xfrm>
            <a:off x="9426359" y="5394950"/>
            <a:ext cx="553506" cy="4586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6863B4-ABF8-48EC-B067-A7851B3256BE}"/>
              </a:ext>
            </a:extLst>
          </p:cNvPr>
          <p:cNvCxnSpPr>
            <a:cxnSpLocks/>
            <a:stCxn id="14" idx="6"/>
            <a:endCxn id="36" idx="1"/>
          </p:cNvCxnSpPr>
          <p:nvPr/>
        </p:nvCxnSpPr>
        <p:spPr>
          <a:xfrm>
            <a:off x="9426359" y="5394950"/>
            <a:ext cx="567038" cy="80350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76687E2-6BF0-495A-B9E5-E8300DEFB17F}"/>
              </a:ext>
            </a:extLst>
          </p:cNvPr>
          <p:cNvSpPr txBox="1"/>
          <p:nvPr/>
        </p:nvSpPr>
        <p:spPr>
          <a:xfrm>
            <a:off x="125286" y="6084904"/>
            <a:ext cx="5824858" cy="67710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Dependencies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can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documents, file system, COM-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,…</a:t>
            </a:r>
            <a:b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containers support a quick migration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path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since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no code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needs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changed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has a more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complex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learning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curve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than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migration to Azure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59418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B73A-A610-4A32-A446-7B710A86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/>
              <a:t>Section </a:t>
            </a:r>
            <a:r>
              <a:rPr lang="fr-BE" sz="2750" dirty="0" err="1"/>
              <a:t>Take-Aways</a:t>
            </a:r>
            <a:endParaRPr lang="fr-BE" sz="27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0A433-EF7F-4510-AD9B-93AD5EDD9241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Containers are a </a:t>
            </a:r>
            <a:r>
              <a:rPr lang="fr-BE" dirty="0" err="1"/>
              <a:t>strategic</a:t>
            </a:r>
            <a:r>
              <a:rPr lang="fr-BE" dirty="0"/>
              <a:t>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modernize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existing</a:t>
            </a:r>
            <a:r>
              <a:rPr lang="fr-BE" dirty="0"/>
              <a:t> .Net Framework applications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Azure </a:t>
            </a:r>
            <a:r>
              <a:rPr lang="fr-BE" dirty="0" err="1"/>
              <a:t>provides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choices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enable app </a:t>
            </a:r>
            <a:r>
              <a:rPr lang="fr-BE" dirty="0" err="1"/>
              <a:t>modernization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Azure </a:t>
            </a:r>
            <a:r>
              <a:rPr lang="fr-BE" dirty="0" err="1"/>
              <a:t>natively</a:t>
            </a:r>
            <a:r>
              <a:rPr lang="fr-BE" dirty="0"/>
              <a:t> </a:t>
            </a:r>
            <a:r>
              <a:rPr lang="fr-BE" dirty="0" err="1"/>
              <a:t>provides</a:t>
            </a:r>
            <a:r>
              <a:rPr lang="fr-BE" dirty="0"/>
              <a:t> </a:t>
            </a:r>
            <a:r>
              <a:rPr lang="fr-BE" dirty="0" err="1"/>
              <a:t>several</a:t>
            </a:r>
            <a:r>
              <a:rPr lang="fr-BE" dirty="0"/>
              <a:t> container services and </a:t>
            </a:r>
            <a:r>
              <a:rPr lang="fr-BE" dirty="0" err="1"/>
              <a:t>orchestrators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4329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34056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5237"/>
            <a:ext cx="11277600" cy="14097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Next Module…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B1CAE0A-7EB4-40B6-A0D1-1CE4FF205FE2}"/>
              </a:ext>
            </a:extLst>
          </p:cNvPr>
          <p:cNvSpPr txBox="1">
            <a:spLocks/>
          </p:cNvSpPr>
          <p:nvPr/>
        </p:nvSpPr>
        <p:spPr>
          <a:xfrm>
            <a:off x="7761316" y="6025075"/>
            <a:ext cx="4430684" cy="3180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@pdtit		@007FFFlearning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4FF6427-3B79-4E7B-AAD7-5401A7BF243C}"/>
              </a:ext>
            </a:extLst>
          </p:cNvPr>
          <p:cNvSpPr txBox="1">
            <a:spLocks/>
          </p:cNvSpPr>
          <p:nvPr/>
        </p:nvSpPr>
        <p:spPr>
          <a:xfrm>
            <a:off x="457200" y="3044882"/>
            <a:ext cx="112776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32" rtl="0" eaLnBrk="1" latinLnBrk="0" hangingPunct="1">
              <a:lnSpc>
                <a:spcPct val="85000"/>
              </a:lnSpc>
              <a:spcBef>
                <a:spcPct val="0"/>
              </a:spcBef>
              <a:buFont typeface="Arial" charset="0"/>
              <a:buNone/>
              <a:defRPr lang="en-US" sz="6000" b="1" i="0" kern="1200" spc="-10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91413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000" b="1" i="0" u="none" strike="noStrike" kern="12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Running Azure Infrastructure and performing VM Lift &amp; Shift migrations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A3707D5-5102-4F66-B444-301AAB507987}"/>
              </a:ext>
            </a:extLst>
          </p:cNvPr>
          <p:cNvSpPr/>
          <p:nvPr/>
        </p:nvSpPr>
        <p:spPr>
          <a:xfrm>
            <a:off x="7949075" y="3624664"/>
            <a:ext cx="4055165" cy="165983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3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F54D1-5626-4242-87DF-4594984FA916}"/>
              </a:ext>
            </a:extLst>
          </p:cNvPr>
          <p:cNvSpPr txBox="1"/>
          <p:nvPr/>
        </p:nvSpPr>
        <p:spPr>
          <a:xfrm>
            <a:off x="1557670" y="1876647"/>
            <a:ext cx="867085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6761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Each</a:t>
            </a:r>
            <a:r>
              <a:rPr lang="fr-BE" dirty="0"/>
              <a:t> Module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presented</a:t>
            </a:r>
            <a:r>
              <a:rPr lang="fr-BE" dirty="0"/>
              <a:t> as a </a:t>
            </a:r>
            <a:r>
              <a:rPr lang="fr-BE" dirty="0" err="1"/>
              <a:t>stand-alone</a:t>
            </a:r>
            <a:r>
              <a:rPr lang="fr-BE" dirty="0"/>
              <a:t> module, </a:t>
            </a:r>
            <a:r>
              <a:rPr lang="fr-BE" dirty="0" err="1"/>
              <a:t>although</a:t>
            </a:r>
            <a:r>
              <a:rPr lang="fr-BE" dirty="0"/>
              <a:t> the full </a:t>
            </a:r>
            <a:r>
              <a:rPr lang="fr-BE" dirty="0" err="1"/>
              <a:t>potential</a:t>
            </a:r>
            <a:r>
              <a:rPr lang="fr-BE" dirty="0"/>
              <a:t> </a:t>
            </a:r>
            <a:r>
              <a:rPr lang="fr-BE" dirty="0" err="1"/>
              <a:t>comes</a:t>
            </a:r>
            <a:r>
              <a:rPr lang="fr-BE" dirty="0"/>
              <a:t> from </a:t>
            </a:r>
            <a:r>
              <a:rPr lang="fr-BE" dirty="0" err="1"/>
              <a:t>delivering</a:t>
            </a:r>
            <a:r>
              <a:rPr lang="fr-BE" dirty="0"/>
              <a:t> all modules</a:t>
            </a:r>
          </a:p>
          <a:p>
            <a:pPr marL="342900" indent="-342900">
              <a:buFontTx/>
              <a:buChar char="-"/>
            </a:pPr>
            <a:r>
              <a:rPr lang="fr-BE" dirty="0"/>
              <a:t>HOL are </a:t>
            </a:r>
            <a:r>
              <a:rPr lang="fr-BE" dirty="0" err="1"/>
              <a:t>somehow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dirty="0" err="1"/>
              <a:t>starting</a:t>
            </a:r>
            <a:r>
              <a:rPr lang="fr-BE" dirty="0"/>
              <a:t> from the IAC-</a:t>
            </a:r>
            <a:r>
              <a:rPr lang="fr-BE" dirty="0" err="1"/>
              <a:t>lab</a:t>
            </a:r>
            <a:r>
              <a:rPr lang="fr-BE" dirty="0"/>
              <a:t>,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students</a:t>
            </a:r>
            <a:r>
              <a:rPr lang="fr-BE" dirty="0"/>
              <a:t> deploy the VM-</a:t>
            </a:r>
            <a:r>
              <a:rPr lang="fr-BE" dirty="0" err="1"/>
              <a:t>based</a:t>
            </a:r>
            <a:r>
              <a:rPr lang="fr-BE" dirty="0"/>
              <a:t> source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moving</a:t>
            </a:r>
            <a:r>
              <a:rPr lang="fr-BE" dirty="0"/>
              <a:t> to </a:t>
            </a:r>
            <a:r>
              <a:rPr lang="fr-BE" dirty="0" err="1"/>
              <a:t>WebApps</a:t>
            </a:r>
            <a:r>
              <a:rPr lang="fr-BE" dirty="0"/>
              <a:t>, SQL PaaS, Docker, Azure Container </a:t>
            </a:r>
            <a:r>
              <a:rPr lang="fr-BE" dirty="0" err="1"/>
              <a:t>Registry</a:t>
            </a:r>
            <a:r>
              <a:rPr lang="fr-BE" dirty="0"/>
              <a:t>, running Azure Container Instance, and </a:t>
            </a:r>
            <a:r>
              <a:rPr lang="fr-BE" dirty="0" err="1"/>
              <a:t>ultimately</a:t>
            </a:r>
            <a:r>
              <a:rPr lang="fr-BE" dirty="0"/>
              <a:t> Azure Container Services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Kubernetes</a:t>
            </a:r>
            <a:r>
              <a:rPr lang="fr-BE" dirty="0"/>
              <a:t>. (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labs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skipped</a:t>
            </a:r>
            <a:r>
              <a:rPr lang="fr-BE" dirty="0"/>
              <a:t> are </a:t>
            </a:r>
            <a:r>
              <a:rPr lang="fr-BE" dirty="0" err="1"/>
              <a:t>WebApps</a:t>
            </a:r>
            <a:r>
              <a:rPr lang="fr-BE" dirty="0"/>
              <a:t> and AKS)</a:t>
            </a:r>
          </a:p>
          <a:p>
            <a:pPr marL="342900" indent="-342900">
              <a:buFontTx/>
              <a:buChar char="-"/>
            </a:pPr>
            <a:r>
              <a:rPr lang="fr-BE" dirty="0"/>
              <a:t>The HOL solution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a ASP.NET </a:t>
            </a:r>
            <a:r>
              <a:rPr lang="fr-BE" dirty="0" err="1"/>
              <a:t>Core</a:t>
            </a:r>
            <a:r>
              <a:rPr lang="fr-BE" dirty="0"/>
              <a:t> app « </a:t>
            </a:r>
            <a:r>
              <a:rPr lang="fr-BE" dirty="0" err="1"/>
              <a:t>SimplCommerce</a:t>
            </a:r>
            <a:r>
              <a:rPr lang="fr-BE" dirty="0"/>
              <a:t> » (Open Source), </a:t>
            </a:r>
            <a:r>
              <a:rPr lang="fr-BE" dirty="0" err="1"/>
              <a:t>using</a:t>
            </a:r>
            <a:r>
              <a:rPr lang="fr-BE" dirty="0"/>
              <a:t> SQL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4623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8135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Whenever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detect</a:t>
            </a:r>
            <a:r>
              <a:rPr lang="fr-BE" dirty="0"/>
              <a:t>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mistakes</a:t>
            </a:r>
            <a:r>
              <a:rPr lang="fr-BE" dirty="0"/>
              <a:t>, issues, </a:t>
            </a:r>
            <a:r>
              <a:rPr lang="fr-BE" dirty="0" err="1"/>
              <a:t>wrong</a:t>
            </a:r>
            <a:r>
              <a:rPr lang="fr-BE" dirty="0"/>
              <a:t> </a:t>
            </a:r>
            <a:r>
              <a:rPr lang="fr-BE" dirty="0" err="1"/>
              <a:t>wordings</a:t>
            </a:r>
            <a:r>
              <a:rPr lang="fr-BE" dirty="0"/>
              <a:t>,… in </a:t>
            </a:r>
            <a:r>
              <a:rPr lang="fr-BE" dirty="0" err="1"/>
              <a:t>presentations</a:t>
            </a:r>
            <a:r>
              <a:rPr lang="fr-BE" dirty="0"/>
              <a:t> or LAB guides, </a:t>
            </a: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send</a:t>
            </a:r>
            <a:r>
              <a:rPr lang="fr-BE" dirty="0"/>
              <a:t> an email to :</a:t>
            </a:r>
          </a:p>
          <a:p>
            <a:pPr marL="342900" indent="-342900">
              <a:buFontTx/>
              <a:buChar char="-"/>
            </a:pPr>
            <a:r>
              <a:rPr lang="fr-BE" dirty="0">
                <a:hlinkClick r:id="rId2"/>
              </a:rPr>
              <a:t>msdevseriessupport@007FFFLearning.com</a:t>
            </a:r>
            <a:r>
              <a:rPr lang="fr-BE" dirty="0"/>
              <a:t>, </a:t>
            </a:r>
            <a:r>
              <a:rPr lang="fr-BE" dirty="0" err="1"/>
              <a:t>subject</a:t>
            </a:r>
            <a:r>
              <a:rPr lang="fr-BE" dirty="0"/>
              <a:t> « Azure </a:t>
            </a:r>
            <a:r>
              <a:rPr lang="fr-BE" dirty="0" err="1"/>
              <a:t>Developer</a:t>
            </a:r>
            <a:r>
              <a:rPr lang="fr-BE" dirty="0"/>
              <a:t> </a:t>
            </a:r>
            <a:r>
              <a:rPr lang="fr-BE" dirty="0" err="1"/>
              <a:t>Series</a:t>
            </a:r>
            <a:r>
              <a:rPr lang="fr-BE" dirty="0"/>
              <a:t> – Containers »,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take</a:t>
            </a:r>
            <a:r>
              <a:rPr lang="fr-BE" dirty="0"/>
              <a:t> care of </a:t>
            </a:r>
            <a:r>
              <a:rPr lang="fr-BE" dirty="0" err="1"/>
              <a:t>this</a:t>
            </a:r>
            <a:r>
              <a:rPr lang="fr-BE" dirty="0"/>
              <a:t> and fixing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immediately</a:t>
            </a:r>
            <a:endParaRPr lang="fr-BE" dirty="0"/>
          </a:p>
          <a:p>
            <a:pPr marL="342900" indent="-342900">
              <a:buFontTx/>
              <a:buChar char="-"/>
            </a:pPr>
            <a:r>
              <a:rPr lang="fr-BE" dirty="0" err="1"/>
              <a:t>Latest</a:t>
            </a:r>
            <a:r>
              <a:rPr lang="fr-BE" dirty="0"/>
              <a:t> version of all content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on GitHub:</a:t>
            </a:r>
          </a:p>
          <a:p>
            <a:pPr marL="342900" indent="-342900">
              <a:buFontTx/>
              <a:buChar char="-"/>
            </a:pPr>
            <a:r>
              <a:rPr lang="fr-BE" dirty="0"/>
              <a:t>http://www.github.com/007FFFLearning/MSDevSeriesSupport</a:t>
            </a:r>
          </a:p>
        </p:txBody>
      </p:sp>
    </p:spTree>
    <p:extLst>
      <p:ext uri="{BB962C8B-B14F-4D97-AF65-F5344CB8AC3E}">
        <p14:creationId xmlns:p14="http://schemas.microsoft.com/office/powerpoint/2010/main" val="16496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Application Migration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Migrating an ASP.NET application to Azure using different Container services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223B0A-C8BB-40CA-97DA-6E941A6F83C1}"/>
              </a:ext>
            </a:extLst>
          </p:cNvPr>
          <p:cNvSpPr txBox="1">
            <a:spLocks/>
          </p:cNvSpPr>
          <p:nvPr/>
        </p:nvSpPr>
        <p:spPr>
          <a:xfrm>
            <a:off x="457200" y="6065443"/>
            <a:ext cx="3543300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Peter De Tender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3D1FF82-A888-4270-B8B6-9500DFDBA2A0}"/>
              </a:ext>
            </a:extLst>
          </p:cNvPr>
          <p:cNvSpPr txBox="1">
            <a:spLocks/>
          </p:cNvSpPr>
          <p:nvPr/>
        </p:nvSpPr>
        <p:spPr>
          <a:xfrm>
            <a:off x="4686301" y="6065946"/>
            <a:ext cx="4418906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@pdtit		@007FFFLearning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charset="0"/>
              <a:cs typeface="Segoe UI Semibold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0A9475-EAAA-4687-B133-9B81718C4E2E}"/>
              </a:ext>
            </a:extLst>
          </p:cNvPr>
          <p:cNvSpPr txBox="1">
            <a:spLocks/>
          </p:cNvSpPr>
          <p:nvPr/>
        </p:nvSpPr>
        <p:spPr>
          <a:xfrm>
            <a:off x="10243421" y="6169545"/>
            <a:ext cx="2128688" cy="318060"/>
          </a:xfrm>
          <a:prstGeom prst="rect">
            <a:avLst/>
          </a:prstGeom>
        </p:spPr>
        <p:txBody>
          <a:bodyPr/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 dirty="0" smtClean="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fr-BE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Aug</a:t>
            </a:r>
            <a:r>
              <a:rPr kumimoji="0" lang="fr-B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4947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899278-BD67-4AAC-9874-65FAF4AE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scene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004072-1B0B-4387-9E77-76A61E081B56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Overview</a:t>
            </a:r>
            <a:r>
              <a:rPr lang="fr-BE" dirty="0"/>
              <a:t> of the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>
                <a:solidFill>
                  <a:srgbClr val="0478D7"/>
                </a:solidFill>
              </a:rPr>
              <a:t>About the workshop content…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1499852"/>
            <a:ext cx="11427659" cy="4514047"/>
          </a:xfrm>
        </p:spPr>
        <p:txBody>
          <a:bodyPr/>
          <a:lstStyle/>
          <a:p>
            <a:endParaRPr lang="en-US" sz="1600" b="0" u="sng" dirty="0"/>
          </a:p>
          <a:p>
            <a:r>
              <a:rPr lang="en-US" sz="1600" b="0" u="sng" dirty="0"/>
              <a:t>About: </a:t>
            </a:r>
            <a:br>
              <a:rPr lang="en-US" sz="1600" b="0" dirty="0"/>
            </a:br>
            <a:r>
              <a:rPr lang="en-US" sz="1600" b="0" dirty="0"/>
              <a:t>In this workshop, you will learn how to build a proof of concept (POC) that will transform an existing ASP.NET-based Web application (</a:t>
            </a:r>
            <a:r>
              <a:rPr lang="en-US" sz="1600" b="0" dirty="0" err="1"/>
              <a:t>SimplCommerce</a:t>
            </a:r>
            <a:r>
              <a:rPr lang="en-US" sz="1600" b="0" dirty="0"/>
              <a:t>) to a container-based application. This POC will deliver a multi-tiered web app solution from a Virtual Machine architecture into Azure, leveraging Azure </a:t>
            </a:r>
            <a:r>
              <a:rPr lang="en-US" sz="1600" b="0" dirty="0" err="1"/>
              <a:t>WebApps</a:t>
            </a:r>
            <a:r>
              <a:rPr lang="en-US" sz="1600" b="0" dirty="0"/>
              <a:t> and different Azure container solutions available today. You will also migrate the underlying database from a SQL Virtual Machine architecture to SQL Azure. </a:t>
            </a:r>
          </a:p>
          <a:p>
            <a:endParaRPr lang="en-US" sz="1600" dirty="0"/>
          </a:p>
          <a:p>
            <a:r>
              <a:rPr lang="en-US" sz="1600" b="0" dirty="0"/>
              <a:t>At the end of this workshop, you will have a good understanding of container concepts, Docker architecture and operations, Azure Container Services, Azure Kubernetes Services and SQL Azure PaaS solutioning.</a:t>
            </a:r>
          </a:p>
          <a:p>
            <a:endParaRPr lang="en-US" sz="1600" b="0" dirty="0"/>
          </a:p>
          <a:p>
            <a:pPr>
              <a:buClr>
                <a:srgbClr val="0478D7"/>
              </a:buClr>
            </a:pPr>
            <a:r>
              <a:rPr lang="fr-BE" sz="1600" b="0" u="sng" dirty="0"/>
              <a:t>Target Audience:</a:t>
            </a:r>
            <a:br>
              <a:rPr lang="fr-BE" sz="1600" b="0" u="sng" dirty="0"/>
            </a:br>
            <a:r>
              <a:rPr lang="fr-BE" sz="1600" dirty="0"/>
              <a:t>The workshop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targeted</a:t>
            </a:r>
            <a:r>
              <a:rPr lang="fr-BE" sz="1600" dirty="0"/>
              <a:t> to Cloud </a:t>
            </a:r>
            <a:r>
              <a:rPr lang="fr-BE" sz="1600" dirty="0" err="1"/>
              <a:t>Architects</a:t>
            </a:r>
            <a:r>
              <a:rPr lang="fr-BE" sz="1600" dirty="0"/>
              <a:t>, Cloud Solution designers, </a:t>
            </a:r>
            <a:r>
              <a:rPr lang="fr-BE" sz="1600" dirty="0" err="1"/>
              <a:t>developers</a:t>
            </a:r>
            <a:r>
              <a:rPr lang="fr-BE" sz="1600" dirty="0"/>
              <a:t> and IT </a:t>
            </a:r>
            <a:r>
              <a:rPr lang="fr-BE" sz="1600" dirty="0" err="1"/>
              <a:t>sysadmins</a:t>
            </a:r>
            <a:r>
              <a:rPr lang="fr-BE" sz="1600" dirty="0"/>
              <a:t>, </a:t>
            </a:r>
            <a:r>
              <a:rPr lang="fr-BE" sz="1600" dirty="0" err="1"/>
              <a:t>CIO’s</a:t>
            </a:r>
            <a:r>
              <a:rPr lang="fr-BE" sz="1600" dirty="0"/>
              <a:t>, </a:t>
            </a:r>
            <a:r>
              <a:rPr lang="fr-BE" sz="1600" dirty="0" err="1"/>
              <a:t>CTO’s</a:t>
            </a:r>
            <a:r>
              <a:rPr lang="fr-BE" sz="1600" dirty="0"/>
              <a:t> and </a:t>
            </a:r>
            <a:r>
              <a:rPr lang="fr-BE" sz="1600" dirty="0" err="1"/>
              <a:t>anybody</a:t>
            </a:r>
            <a:r>
              <a:rPr lang="fr-BE" sz="1600" dirty="0"/>
              <a:t> </a:t>
            </a:r>
            <a:r>
              <a:rPr lang="fr-BE" sz="1600" dirty="0" err="1"/>
              <a:t>else</a:t>
            </a:r>
            <a:r>
              <a:rPr lang="fr-BE" sz="1600" dirty="0"/>
              <a:t> </a:t>
            </a:r>
            <a:r>
              <a:rPr lang="fr-BE" sz="1600" dirty="0" err="1"/>
              <a:t>who</a:t>
            </a:r>
            <a:r>
              <a:rPr lang="fr-BE" sz="1600" dirty="0"/>
              <a:t>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interested</a:t>
            </a:r>
            <a:r>
              <a:rPr lang="fr-BE" sz="1600" dirty="0"/>
              <a:t> in </a:t>
            </a:r>
            <a:r>
              <a:rPr lang="fr-BE" sz="1600" dirty="0" err="1"/>
              <a:t>learning</a:t>
            </a:r>
            <a:r>
              <a:rPr lang="fr-BE" sz="1600" dirty="0"/>
              <a:t> about Azure, containers, application cloud migration and digital transformation.</a:t>
            </a:r>
          </a:p>
          <a:p>
            <a:pPr>
              <a:buClr>
                <a:srgbClr val="0478D7"/>
              </a:buClr>
            </a:pPr>
            <a:r>
              <a:rPr lang="fr-BE" sz="1600" dirty="0"/>
              <a:t>Focus of the workshop (40%)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getting</a:t>
            </a:r>
            <a:r>
              <a:rPr lang="fr-BE" sz="1600" dirty="0"/>
              <a:t> hands-on </a:t>
            </a:r>
            <a:r>
              <a:rPr lang="fr-BE" sz="1600" dirty="0" err="1"/>
              <a:t>experience</a:t>
            </a:r>
            <a:r>
              <a:rPr lang="fr-BE" sz="1600" dirty="0"/>
              <a:t>, </a:t>
            </a:r>
            <a:r>
              <a:rPr lang="fr-BE" sz="1600" dirty="0" err="1"/>
              <a:t>complemented</a:t>
            </a:r>
            <a:r>
              <a:rPr lang="fr-BE" sz="1600" dirty="0"/>
              <a:t> </a:t>
            </a:r>
            <a:r>
              <a:rPr lang="fr-BE" sz="1600" dirty="0" err="1"/>
              <a:t>with</a:t>
            </a:r>
            <a:r>
              <a:rPr lang="fr-BE" sz="1600" dirty="0"/>
              <a:t> </a:t>
            </a:r>
            <a:r>
              <a:rPr lang="fr-BE" sz="1600" dirty="0" err="1"/>
              <a:t>presentations</a:t>
            </a:r>
            <a:r>
              <a:rPr lang="fr-BE" sz="1600" dirty="0"/>
              <a:t> and </a:t>
            </a:r>
            <a:r>
              <a:rPr lang="fr-BE" sz="1600" dirty="0" err="1"/>
              <a:t>whiteboard</a:t>
            </a:r>
            <a:r>
              <a:rPr lang="fr-BE" sz="1600" dirty="0"/>
              <a:t> sessions (if in-</a:t>
            </a:r>
            <a:r>
              <a:rPr lang="fr-BE" sz="1600" dirty="0" err="1"/>
              <a:t>person</a:t>
            </a:r>
            <a:r>
              <a:rPr lang="fr-BE" sz="1600" dirty="0"/>
              <a:t> </a:t>
            </a:r>
            <a:r>
              <a:rPr lang="fr-BE" sz="1600" dirty="0" err="1"/>
              <a:t>delivery</a:t>
            </a:r>
            <a:r>
              <a:rPr lang="fr-BE" sz="1600" dirty="0"/>
              <a:t>).</a:t>
            </a:r>
            <a:br>
              <a:rPr lang="fr-BE" sz="1600" dirty="0"/>
            </a:br>
            <a:br>
              <a:rPr lang="fr-BE" sz="1600" dirty="0"/>
            </a:br>
            <a:r>
              <a:rPr lang="fr-BE" sz="1600" u="sng" dirty="0"/>
              <a:t>Time </a:t>
            </a:r>
            <a:r>
              <a:rPr lang="fr-BE" sz="1600" u="sng" dirty="0" err="1"/>
              <a:t>Estimate</a:t>
            </a:r>
            <a:r>
              <a:rPr lang="fr-BE" sz="1600" u="sng" dirty="0"/>
              <a:t>:</a:t>
            </a:r>
            <a:br>
              <a:rPr lang="fr-BE" sz="1600" u="sng" dirty="0"/>
            </a:br>
            <a:r>
              <a:rPr lang="fr-BE" sz="1600" dirty="0"/>
              <a:t>16 </a:t>
            </a:r>
            <a:r>
              <a:rPr lang="fr-BE" sz="1600" dirty="0" err="1"/>
              <a:t>hours</a:t>
            </a:r>
            <a:r>
              <a:rPr lang="fr-BE" sz="1600" dirty="0"/>
              <a:t> (+/- 10 </a:t>
            </a:r>
            <a:r>
              <a:rPr lang="fr-BE" sz="1600" dirty="0" err="1"/>
              <a:t>hours</a:t>
            </a:r>
            <a:r>
              <a:rPr lang="fr-BE" sz="1600" dirty="0"/>
              <a:t> </a:t>
            </a:r>
            <a:r>
              <a:rPr lang="fr-BE" sz="1600" dirty="0" err="1"/>
              <a:t>presentations</a:t>
            </a:r>
            <a:r>
              <a:rPr lang="fr-BE" sz="1600" dirty="0"/>
              <a:t>, 6 </a:t>
            </a:r>
            <a:r>
              <a:rPr lang="fr-BE" sz="1600" dirty="0" err="1"/>
              <a:t>hours</a:t>
            </a:r>
            <a:r>
              <a:rPr lang="fr-BE" sz="1600" dirty="0"/>
              <a:t> of </a:t>
            </a:r>
            <a:r>
              <a:rPr lang="fr-BE" sz="1600" dirty="0" err="1"/>
              <a:t>optional</a:t>
            </a:r>
            <a:r>
              <a:rPr lang="fr-BE" sz="1600" dirty="0"/>
              <a:t> hands-on </a:t>
            </a:r>
            <a:r>
              <a:rPr lang="fr-BE" sz="1600" dirty="0" err="1"/>
              <a:t>labs</a:t>
            </a:r>
            <a:r>
              <a:rPr lang="fr-BE" sz="1600" dirty="0"/>
              <a:t> for </a:t>
            </a:r>
            <a:r>
              <a:rPr lang="fr-BE" sz="1600" dirty="0" err="1"/>
              <a:t>attendees</a:t>
            </a:r>
            <a:r>
              <a:rPr lang="fr-B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5953195"/>
      </p:ext>
    </p:extLst>
  </p:cSld>
  <p:clrMapOvr>
    <a:masterClrMapping/>
  </p:clrMapOvr>
</p:sld>
</file>

<file path=ppt/theme/theme1.xml><?xml version="1.0" encoding="utf-8"?>
<a:theme xmlns:a="http://schemas.openxmlformats.org/drawingml/2006/main" name="1_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D8D86650-D1D0-4F72-97EB-6FE85552E638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C262C99B-FD24-4C21-8FB0-181F18668B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AE5799258C0438E38F55647EB5033" ma:contentTypeVersion="8" ma:contentTypeDescription="Create a new document." ma:contentTypeScope="" ma:versionID="3a82994e103b246a471cbec86afe7cf1">
  <xsd:schema xmlns:xsd="http://www.w3.org/2001/XMLSchema" xmlns:xs="http://www.w3.org/2001/XMLSchema" xmlns:p="http://schemas.microsoft.com/office/2006/metadata/properties" xmlns:ns3="97ee6932-3042-4f1f-b8c2-a0a5d819edc1" targetNamespace="http://schemas.microsoft.com/office/2006/metadata/properties" ma:root="true" ma:fieldsID="a22f68ad7c52f4ccfa622840eb805357" ns3:_="">
    <xsd:import namespace="97ee6932-3042-4f1f-b8c2-a0a5d819e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e6932-3042-4f1f-b8c2-a0a5d819e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8DE0BD-1D6C-4ACC-973D-3638DE2EE1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e6932-3042-4f1f-b8c2-a0a5d819e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Training Day</Template>
  <TotalTime>118</TotalTime>
  <Words>2830</Words>
  <Application>Microsoft Office PowerPoint</Application>
  <PresentationFormat>Widescreen</PresentationFormat>
  <Paragraphs>695</Paragraphs>
  <Slides>49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</vt:lpstr>
      <vt:lpstr>Calibri</vt:lpstr>
      <vt:lpstr>Consolas</vt:lpstr>
      <vt:lpstr>Museo Sans For Dell</vt:lpstr>
      <vt:lpstr>Segoe Pro Semibold</vt:lpstr>
      <vt:lpstr>Segoe Semibold</vt:lpstr>
      <vt:lpstr>Segoe UI</vt:lpstr>
      <vt:lpstr>Segoe UI </vt:lpstr>
      <vt:lpstr>Segoe UI Light</vt:lpstr>
      <vt:lpstr>Segoe UI Semibold</vt:lpstr>
      <vt:lpstr>Segoe UI Semilight</vt:lpstr>
      <vt:lpstr>Wingdings</vt:lpstr>
      <vt:lpstr>1_Dynamics 365</vt:lpstr>
      <vt:lpstr>WHITE TEMPLATE</vt:lpstr>
      <vt:lpstr>PowerPoint Presentation</vt:lpstr>
      <vt:lpstr>   Presentation title</vt:lpstr>
      <vt:lpstr>Azure Developer Series</vt:lpstr>
      <vt:lpstr>About Me…</vt:lpstr>
      <vt:lpstr>Workshop delivery</vt:lpstr>
      <vt:lpstr>Workshop delivery</vt:lpstr>
      <vt:lpstr>Application Migration</vt:lpstr>
      <vt:lpstr>Setting the scene</vt:lpstr>
      <vt:lpstr>Overview of the workshop</vt:lpstr>
      <vt:lpstr>Workshop Agenda - Presentations</vt:lpstr>
      <vt:lpstr>Workshop Agenda – Hands On Labs</vt:lpstr>
      <vt:lpstr>Workshop Agenda – Hands On Labs</vt:lpstr>
      <vt:lpstr>Technical Requirements</vt:lpstr>
      <vt:lpstr>Questions and HOL support</vt:lpstr>
      <vt:lpstr>PowerPoint Presentation</vt:lpstr>
      <vt:lpstr>Digital Transformation</vt:lpstr>
      <vt:lpstr>Key Objectives</vt:lpstr>
      <vt:lpstr>What is this  digital transformation   everybody talks about?</vt:lpstr>
      <vt:lpstr>Digital Transformation</vt:lpstr>
      <vt:lpstr>Digital Transformation</vt:lpstr>
      <vt:lpstr>Digital Transformation is continuously evolving</vt:lpstr>
      <vt:lpstr>What is App Modernization?</vt:lpstr>
      <vt:lpstr>PowerPoint Presentation</vt:lpstr>
      <vt:lpstr>PowerPoint Presentation</vt:lpstr>
      <vt:lpstr>PowerPoint Presentation</vt:lpstr>
      <vt:lpstr>PowerPoint Presentation</vt:lpstr>
      <vt:lpstr>The journey to the cloud</vt:lpstr>
      <vt:lpstr>The journey to the cloud</vt:lpstr>
      <vt:lpstr>The Cloud has become mainstream</vt:lpstr>
      <vt:lpstr>What are containers?</vt:lpstr>
      <vt:lpstr>What are Microservices?</vt:lpstr>
      <vt:lpstr>PowerPoint Presentation</vt:lpstr>
      <vt:lpstr>PowerPoint Presentation</vt:lpstr>
      <vt:lpstr>PowerPoint Presentation</vt:lpstr>
      <vt:lpstr>Running Containers on Azure: a full set of choices</vt:lpstr>
      <vt:lpstr>Containers on Azure: covered in this workshop</vt:lpstr>
      <vt:lpstr>Isn’t a dotnet app the « easy » example?</vt:lpstr>
      <vt:lpstr>ASP.Net application architecture guides</vt:lpstr>
      <vt:lpstr>Guide/eBook and sample apps on Modernize with Windows Containers </vt:lpstr>
      <vt:lpstr>Maturity model for .Net applications</vt:lpstr>
      <vt:lpstr>Maturity model for .Net applications</vt:lpstr>
      <vt:lpstr>Maturity model for .Net applications</vt:lpstr>
      <vt:lpstr>Maturity model for .Net applications</vt:lpstr>
      <vt:lpstr>Maturity model for .Net applications</vt:lpstr>
      <vt:lpstr>Azure Compute Decision Tree for .Net Framework app migration</vt:lpstr>
      <vt:lpstr>Section Take-Aways</vt:lpstr>
      <vt:lpstr>PowerPoint Presentation</vt:lpstr>
      <vt:lpstr>Next Module…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Peter De Tender</dc:creator>
  <cp:keywords/>
  <dc:description/>
  <cp:lastModifiedBy>Peter De Tender</cp:lastModifiedBy>
  <cp:revision>1</cp:revision>
  <dcterms:created xsi:type="dcterms:W3CDTF">2019-08-14T07:35:35Z</dcterms:created>
  <dcterms:modified xsi:type="dcterms:W3CDTF">2019-08-19T15:08:50Z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0x0101000E6AE5799258C0438E38F55647EB5033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